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96" r:id="rId3"/>
    <p:sldId id="299" r:id="rId4"/>
    <p:sldId id="304" r:id="rId5"/>
    <p:sldId id="326" r:id="rId6"/>
    <p:sldId id="360" r:id="rId7"/>
    <p:sldId id="361" r:id="rId8"/>
    <p:sldId id="328" r:id="rId9"/>
    <p:sldId id="329" r:id="rId10"/>
    <p:sldId id="332" r:id="rId11"/>
    <p:sldId id="376" r:id="rId12"/>
    <p:sldId id="388" r:id="rId13"/>
    <p:sldId id="377" r:id="rId14"/>
    <p:sldId id="381" r:id="rId15"/>
    <p:sldId id="378" r:id="rId16"/>
    <p:sldId id="379" r:id="rId17"/>
    <p:sldId id="380" r:id="rId18"/>
    <p:sldId id="389" r:id="rId19"/>
    <p:sldId id="382" r:id="rId20"/>
    <p:sldId id="384" r:id="rId21"/>
    <p:sldId id="383" r:id="rId22"/>
    <p:sldId id="385" r:id="rId23"/>
    <p:sldId id="362" r:id="rId24"/>
    <p:sldId id="386" r:id="rId25"/>
    <p:sldId id="387" r:id="rId26"/>
    <p:sldId id="394" r:id="rId27"/>
    <p:sldId id="390" r:id="rId28"/>
    <p:sldId id="371" r:id="rId29"/>
    <p:sldId id="391" r:id="rId30"/>
    <p:sldId id="392" r:id="rId31"/>
    <p:sldId id="395" r:id="rId32"/>
    <p:sldId id="372" r:id="rId33"/>
    <p:sldId id="400" r:id="rId34"/>
    <p:sldId id="396" r:id="rId35"/>
    <p:sldId id="365" r:id="rId36"/>
    <p:sldId id="398" r:id="rId37"/>
    <p:sldId id="399" r:id="rId38"/>
    <p:sldId id="356" r:id="rId39"/>
    <p:sldId id="357" r:id="rId40"/>
    <p:sldId id="355" r:id="rId41"/>
    <p:sldId id="293" r:id="rId42"/>
  </p:sldIdLst>
  <p:sldSz cx="10080625"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0000"/>
    <a:srgbClr val="FF5050"/>
    <a:srgbClr val="FF00FF"/>
    <a:srgbClr val="F47264"/>
    <a:srgbClr val="29B9A6"/>
    <a:srgbClr val="F8D35E"/>
    <a:srgbClr val="84CBC5"/>
    <a:srgbClr val="144C74"/>
    <a:srgbClr val="1B6A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65" autoAdjust="0"/>
    <p:restoredTop sz="94660"/>
  </p:normalViewPr>
  <p:slideViewPr>
    <p:cSldViewPr snapToGrid="0">
      <p:cViewPr>
        <p:scale>
          <a:sx n="70" d="100"/>
          <a:sy n="70" d="100"/>
        </p:scale>
        <p:origin x="-2688" y="-1056"/>
      </p:cViewPr>
      <p:guideLst>
        <p:guide orient="horz" pos="2160"/>
        <p:guide pos="3175"/>
      </p:guideLst>
    </p:cSldViewPr>
  </p:slideViewPr>
  <p:notesTextViewPr>
    <p:cViewPr>
      <p:scale>
        <a:sx n="1" d="1"/>
        <a:sy n="1" d="1"/>
      </p:scale>
      <p:origin x="0" y="0"/>
    </p:cViewPr>
  </p:notesTextViewPr>
  <p:sorterViewPr>
    <p:cViewPr>
      <p:scale>
        <a:sx n="49" d="100"/>
        <a:sy n="4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69F32F-D977-42CF-8051-6FF60DDA2D96}" type="doc">
      <dgm:prSet loTypeId="urn:microsoft.com/office/officeart/2005/8/layout/bList2#1" loCatId="list" qsTypeId="urn:microsoft.com/office/officeart/2005/8/quickstyle/simple1" qsCatId="simple" csTypeId="urn:microsoft.com/office/officeart/2005/8/colors/accent1_2" csCatId="accent1" phldr="1"/>
      <dgm:spPr/>
      <dgm:t>
        <a:bodyPr/>
        <a:lstStyle/>
        <a:p>
          <a:endParaRPr lang="zh-CN" altLang="en-US"/>
        </a:p>
      </dgm:t>
    </dgm:pt>
    <dgm:pt modelId="{5222C71A-5F88-4832-BF7B-00141749C712}">
      <dgm:prSet/>
      <dgm:spPr/>
      <dgm:t>
        <a:bodyPr/>
        <a:lstStyle/>
        <a:p>
          <a:pPr rtl="0"/>
          <a:r>
            <a:rPr lang="zh-CN" baseline="-25000" dirty="0" smtClean="0"/>
            <a:t>物流</a:t>
          </a:r>
          <a:endParaRPr lang="en-US" baseline="-25000" dirty="0"/>
        </a:p>
      </dgm:t>
    </dgm:pt>
    <dgm:pt modelId="{7F0F1FB6-FB9C-431D-A6DD-ADF4C4BAECA7}" type="parTrans" cxnId="{83A09AE3-6684-4DF8-97EC-40BE5D783BB7}">
      <dgm:prSet/>
      <dgm:spPr/>
      <dgm:t>
        <a:bodyPr/>
        <a:lstStyle/>
        <a:p>
          <a:endParaRPr lang="zh-CN" altLang="en-US"/>
        </a:p>
      </dgm:t>
    </dgm:pt>
    <dgm:pt modelId="{E436587A-D1D9-4173-8442-BAC2EBB70A88}" type="sibTrans" cxnId="{83A09AE3-6684-4DF8-97EC-40BE5D783BB7}">
      <dgm:prSet/>
      <dgm:spPr/>
      <dgm:t>
        <a:bodyPr/>
        <a:lstStyle/>
        <a:p>
          <a:endParaRPr lang="zh-CN" altLang="en-US"/>
        </a:p>
      </dgm:t>
    </dgm:pt>
    <dgm:pt modelId="{C052661B-A45E-47D6-921A-85F21A37DA73}">
      <dgm:prSet/>
      <dgm:spPr/>
      <dgm:t>
        <a:bodyPr/>
        <a:lstStyle/>
        <a:p>
          <a:pPr rtl="0"/>
          <a:r>
            <a:rPr lang="zh-CN" baseline="-25000" dirty="0" smtClean="0"/>
            <a:t>物流过程中的货物追踪，信息自动采集，仓储应用，港口应用，邮政，快递。 </a:t>
          </a:r>
          <a:endParaRPr lang="zh-CN" baseline="-25000" dirty="0"/>
        </a:p>
      </dgm:t>
    </dgm:pt>
    <dgm:pt modelId="{AF72E8A1-A824-455F-BFB8-D53C2004B9B7}" type="parTrans" cxnId="{EA516337-E06D-456C-A6B2-FFAFF9957773}">
      <dgm:prSet/>
      <dgm:spPr/>
      <dgm:t>
        <a:bodyPr/>
        <a:lstStyle/>
        <a:p>
          <a:endParaRPr lang="zh-CN" altLang="en-US"/>
        </a:p>
      </dgm:t>
    </dgm:pt>
    <dgm:pt modelId="{1F92A01B-2074-467C-96E8-D8455A988887}" type="sibTrans" cxnId="{EA516337-E06D-456C-A6B2-FFAFF9957773}">
      <dgm:prSet/>
      <dgm:spPr/>
      <dgm:t>
        <a:bodyPr/>
        <a:lstStyle/>
        <a:p>
          <a:endParaRPr lang="zh-CN" altLang="en-US"/>
        </a:p>
      </dgm:t>
    </dgm:pt>
    <dgm:pt modelId="{AD43DEDD-1A87-4556-9E84-328249D8324A}">
      <dgm:prSet/>
      <dgm:spPr/>
      <dgm:t>
        <a:bodyPr/>
        <a:lstStyle/>
        <a:p>
          <a:pPr rtl="0"/>
          <a:r>
            <a:rPr lang="zh-CN" baseline="-25000" dirty="0" smtClean="0"/>
            <a:t>零售</a:t>
          </a:r>
          <a:endParaRPr lang="en-US" baseline="-25000" dirty="0"/>
        </a:p>
      </dgm:t>
    </dgm:pt>
    <dgm:pt modelId="{FDAA8A5E-4AB5-4209-AAEB-052997EB64CA}" type="parTrans" cxnId="{678C1061-E5AB-4D5D-9A1D-A7C023FE2F88}">
      <dgm:prSet/>
      <dgm:spPr/>
      <dgm:t>
        <a:bodyPr/>
        <a:lstStyle/>
        <a:p>
          <a:endParaRPr lang="zh-CN" altLang="en-US"/>
        </a:p>
      </dgm:t>
    </dgm:pt>
    <dgm:pt modelId="{93B6F045-1969-410F-9FFA-F48129A6DB21}" type="sibTrans" cxnId="{678C1061-E5AB-4D5D-9A1D-A7C023FE2F88}">
      <dgm:prSet/>
      <dgm:spPr/>
      <dgm:t>
        <a:bodyPr/>
        <a:lstStyle/>
        <a:p>
          <a:endParaRPr lang="zh-CN" altLang="en-US"/>
        </a:p>
      </dgm:t>
    </dgm:pt>
    <dgm:pt modelId="{10654692-02CB-44FE-8BF8-ECD27CB7527D}">
      <dgm:prSet/>
      <dgm:spPr/>
      <dgm:t>
        <a:bodyPr/>
        <a:lstStyle/>
        <a:p>
          <a:pPr rtl="0"/>
          <a:r>
            <a:rPr lang="zh-CN" baseline="-25000" dirty="0" smtClean="0"/>
            <a:t>商品的销售数据实时统计，补货，防盗 </a:t>
          </a:r>
          <a:endParaRPr lang="zh-CN" dirty="0"/>
        </a:p>
      </dgm:t>
    </dgm:pt>
    <dgm:pt modelId="{505E8E96-208D-41D6-B60A-05ACE29FC535}" type="parTrans" cxnId="{7D9EF7C2-68C8-499F-B808-8CB554997F7A}">
      <dgm:prSet/>
      <dgm:spPr/>
      <dgm:t>
        <a:bodyPr/>
        <a:lstStyle/>
        <a:p>
          <a:endParaRPr lang="zh-CN" altLang="en-US"/>
        </a:p>
      </dgm:t>
    </dgm:pt>
    <dgm:pt modelId="{367176FB-ABE8-4C97-A7E6-8B222A2FCC8E}" type="sibTrans" cxnId="{7D9EF7C2-68C8-499F-B808-8CB554997F7A}">
      <dgm:prSet/>
      <dgm:spPr/>
      <dgm:t>
        <a:bodyPr/>
        <a:lstStyle/>
        <a:p>
          <a:endParaRPr lang="zh-CN" altLang="en-US"/>
        </a:p>
      </dgm:t>
    </dgm:pt>
    <dgm:pt modelId="{8292BE88-EDA0-47DB-9684-12F36098D1D8}">
      <dgm:prSet/>
      <dgm:spPr/>
      <dgm:t>
        <a:bodyPr/>
        <a:lstStyle/>
        <a:p>
          <a:pPr rtl="0"/>
          <a:r>
            <a:rPr lang="zh-CN" baseline="-25000" dirty="0" smtClean="0"/>
            <a:t>制造业</a:t>
          </a:r>
          <a:endParaRPr lang="en-US" baseline="-25000" dirty="0"/>
        </a:p>
      </dgm:t>
    </dgm:pt>
    <dgm:pt modelId="{82B0207F-47D0-44C3-BD4F-2708ECF0B11E}" type="parTrans" cxnId="{46E808F9-8CFD-41A2-B852-1A31B1F12C14}">
      <dgm:prSet/>
      <dgm:spPr/>
      <dgm:t>
        <a:bodyPr/>
        <a:lstStyle/>
        <a:p>
          <a:endParaRPr lang="zh-CN" altLang="en-US"/>
        </a:p>
      </dgm:t>
    </dgm:pt>
    <dgm:pt modelId="{3E095A2A-E4E7-4B31-B416-BFD4BEC3EA93}" type="sibTrans" cxnId="{46E808F9-8CFD-41A2-B852-1A31B1F12C14}">
      <dgm:prSet/>
      <dgm:spPr/>
      <dgm:t>
        <a:bodyPr/>
        <a:lstStyle/>
        <a:p>
          <a:endParaRPr lang="zh-CN" altLang="en-US"/>
        </a:p>
      </dgm:t>
    </dgm:pt>
    <dgm:pt modelId="{E8CB66AB-8C9C-4045-B953-B56E9E31D4D8}">
      <dgm:prSet/>
      <dgm:spPr/>
      <dgm:t>
        <a:bodyPr/>
        <a:lstStyle/>
        <a:p>
          <a:pPr rtl="0"/>
          <a:r>
            <a:rPr lang="zh-CN" baseline="-25000" dirty="0" smtClean="0"/>
            <a:t>生产数据的实时监控，质量追踪，自动化生产 </a:t>
          </a:r>
          <a:endParaRPr lang="zh-CN" dirty="0"/>
        </a:p>
      </dgm:t>
    </dgm:pt>
    <dgm:pt modelId="{90E3CD5E-70A8-4FF6-9C28-B70DADE83368}" type="parTrans" cxnId="{1B29CEA1-6570-42FD-A22E-2EEAA90E4893}">
      <dgm:prSet/>
      <dgm:spPr/>
      <dgm:t>
        <a:bodyPr/>
        <a:lstStyle/>
        <a:p>
          <a:endParaRPr lang="zh-CN" altLang="en-US"/>
        </a:p>
      </dgm:t>
    </dgm:pt>
    <dgm:pt modelId="{C8007555-2EA6-4311-A8A7-EA65886EDC8F}" type="sibTrans" cxnId="{1B29CEA1-6570-42FD-A22E-2EEAA90E4893}">
      <dgm:prSet/>
      <dgm:spPr/>
      <dgm:t>
        <a:bodyPr/>
        <a:lstStyle/>
        <a:p>
          <a:endParaRPr lang="zh-CN" altLang="en-US"/>
        </a:p>
      </dgm:t>
    </dgm:pt>
    <dgm:pt modelId="{880BF8B3-95DD-415B-B27E-68BF63494ED4}">
      <dgm:prSet/>
      <dgm:spPr/>
      <dgm:t>
        <a:bodyPr/>
        <a:lstStyle/>
        <a:p>
          <a:pPr rtl="0"/>
          <a:r>
            <a:rPr lang="zh-CN" baseline="-25000" dirty="0" smtClean="0"/>
            <a:t>服装业</a:t>
          </a:r>
          <a:endParaRPr lang="en-US" baseline="-25000" dirty="0"/>
        </a:p>
      </dgm:t>
    </dgm:pt>
    <dgm:pt modelId="{F5236FCD-A72B-4F27-873F-9514CCD67851}" type="parTrans" cxnId="{304F14E1-A790-492E-B287-9D40B8FE49CE}">
      <dgm:prSet/>
      <dgm:spPr/>
      <dgm:t>
        <a:bodyPr/>
        <a:lstStyle/>
        <a:p>
          <a:endParaRPr lang="zh-CN" altLang="en-US"/>
        </a:p>
      </dgm:t>
    </dgm:pt>
    <dgm:pt modelId="{97FDCA15-749F-4D7D-B157-ECE277EDB8FE}" type="sibTrans" cxnId="{304F14E1-A790-492E-B287-9D40B8FE49CE}">
      <dgm:prSet/>
      <dgm:spPr/>
      <dgm:t>
        <a:bodyPr/>
        <a:lstStyle/>
        <a:p>
          <a:endParaRPr lang="zh-CN" altLang="en-US"/>
        </a:p>
      </dgm:t>
    </dgm:pt>
    <dgm:pt modelId="{A9329021-A289-4C8A-A8B7-40CBBFE67CBF}">
      <dgm:prSet/>
      <dgm:spPr/>
      <dgm:t>
        <a:bodyPr/>
        <a:lstStyle/>
        <a:p>
          <a:pPr rtl="0"/>
          <a:r>
            <a:rPr lang="zh-CN" baseline="-25000" dirty="0" smtClean="0"/>
            <a:t>自动化生产，仓储管理，品牌管理，单品管理，渠道管理 </a:t>
          </a:r>
          <a:endParaRPr lang="zh-CN" dirty="0"/>
        </a:p>
      </dgm:t>
    </dgm:pt>
    <dgm:pt modelId="{C66BBB0F-3929-45A3-B025-97F18198C7EE}" type="parTrans" cxnId="{5DAB007B-4EF2-4F0B-801A-13636DEA6ECB}">
      <dgm:prSet/>
      <dgm:spPr/>
      <dgm:t>
        <a:bodyPr/>
        <a:lstStyle/>
        <a:p>
          <a:endParaRPr lang="zh-CN" altLang="en-US"/>
        </a:p>
      </dgm:t>
    </dgm:pt>
    <dgm:pt modelId="{A035BDB5-2D30-4E14-9CFB-7E98F0EF3867}" type="sibTrans" cxnId="{5DAB007B-4EF2-4F0B-801A-13636DEA6ECB}">
      <dgm:prSet/>
      <dgm:spPr/>
      <dgm:t>
        <a:bodyPr/>
        <a:lstStyle/>
        <a:p>
          <a:endParaRPr lang="zh-CN" altLang="en-US"/>
        </a:p>
      </dgm:t>
    </dgm:pt>
    <dgm:pt modelId="{1C68B7B9-E217-430C-8F95-75AC0305E651}">
      <dgm:prSet/>
      <dgm:spPr/>
      <dgm:t>
        <a:bodyPr/>
        <a:lstStyle/>
        <a:p>
          <a:pPr rtl="0"/>
          <a:r>
            <a:rPr lang="zh-CN" baseline="-25000" dirty="0" smtClean="0"/>
            <a:t>医疗</a:t>
          </a:r>
          <a:endParaRPr lang="en-US" baseline="-25000" dirty="0"/>
        </a:p>
      </dgm:t>
    </dgm:pt>
    <dgm:pt modelId="{EBB73C37-CDB7-4FAD-86C7-A08E6EDE1D05}" type="parTrans" cxnId="{73AAAA1F-BBE0-42AF-A20C-015FAF7A9F1D}">
      <dgm:prSet/>
      <dgm:spPr/>
      <dgm:t>
        <a:bodyPr/>
        <a:lstStyle/>
        <a:p>
          <a:endParaRPr lang="zh-CN" altLang="en-US"/>
        </a:p>
      </dgm:t>
    </dgm:pt>
    <dgm:pt modelId="{EAFA59F6-34ED-4982-82A0-8FFBB9A22179}" type="sibTrans" cxnId="{73AAAA1F-BBE0-42AF-A20C-015FAF7A9F1D}">
      <dgm:prSet/>
      <dgm:spPr/>
      <dgm:t>
        <a:bodyPr/>
        <a:lstStyle/>
        <a:p>
          <a:endParaRPr lang="zh-CN" altLang="en-US"/>
        </a:p>
      </dgm:t>
    </dgm:pt>
    <dgm:pt modelId="{60FD0286-D55E-4A1F-AABA-3CE2855ED645}">
      <dgm:prSet/>
      <dgm:spPr/>
      <dgm:t>
        <a:bodyPr/>
        <a:lstStyle/>
        <a:p>
          <a:pPr rtl="0"/>
          <a:r>
            <a:rPr lang="zh-CN" baseline="-25000" dirty="0" smtClean="0"/>
            <a:t>医疗器械管理，病人身份识别，婴儿防盗 </a:t>
          </a:r>
          <a:endParaRPr lang="zh-CN" dirty="0"/>
        </a:p>
      </dgm:t>
    </dgm:pt>
    <dgm:pt modelId="{B527386A-FC1C-42D4-93E3-33962E267FD0}" type="parTrans" cxnId="{A00BB7BB-E904-43A4-B5D6-3AB48F759995}">
      <dgm:prSet/>
      <dgm:spPr/>
      <dgm:t>
        <a:bodyPr/>
        <a:lstStyle/>
        <a:p>
          <a:endParaRPr lang="zh-CN" altLang="en-US"/>
        </a:p>
      </dgm:t>
    </dgm:pt>
    <dgm:pt modelId="{326E3009-729D-4351-AF31-F86FA299A89E}" type="sibTrans" cxnId="{A00BB7BB-E904-43A4-B5D6-3AB48F759995}">
      <dgm:prSet/>
      <dgm:spPr/>
      <dgm:t>
        <a:bodyPr/>
        <a:lstStyle/>
        <a:p>
          <a:endParaRPr lang="zh-CN" altLang="en-US"/>
        </a:p>
      </dgm:t>
    </dgm:pt>
    <dgm:pt modelId="{F02FFBC0-F5C6-4824-851D-30901079D8D1}">
      <dgm:prSet/>
      <dgm:spPr/>
      <dgm:t>
        <a:bodyPr/>
        <a:lstStyle/>
        <a:p>
          <a:pPr rtl="0"/>
          <a:r>
            <a:rPr lang="zh-CN" baseline="-25000" dirty="0" smtClean="0"/>
            <a:t>身份识别</a:t>
          </a:r>
          <a:endParaRPr lang="en-US" baseline="-25000" dirty="0"/>
        </a:p>
      </dgm:t>
    </dgm:pt>
    <dgm:pt modelId="{04334FE1-CA20-4F78-83B5-DEF2E8745933}" type="parTrans" cxnId="{5F34334A-2223-426E-A70B-6704945B57CD}">
      <dgm:prSet/>
      <dgm:spPr/>
      <dgm:t>
        <a:bodyPr/>
        <a:lstStyle/>
        <a:p>
          <a:endParaRPr lang="zh-CN" altLang="en-US"/>
        </a:p>
      </dgm:t>
    </dgm:pt>
    <dgm:pt modelId="{65EE5C12-A608-4B11-AE72-510A7FA36706}" type="sibTrans" cxnId="{5F34334A-2223-426E-A70B-6704945B57CD}">
      <dgm:prSet/>
      <dgm:spPr/>
      <dgm:t>
        <a:bodyPr/>
        <a:lstStyle/>
        <a:p>
          <a:endParaRPr lang="zh-CN" altLang="en-US"/>
        </a:p>
      </dgm:t>
    </dgm:pt>
    <dgm:pt modelId="{048B8209-BD44-4E69-A9FA-442F03D3F2AF}">
      <dgm:prSet/>
      <dgm:spPr/>
      <dgm:t>
        <a:bodyPr/>
        <a:lstStyle/>
        <a:p>
          <a:pPr rtl="0"/>
          <a:r>
            <a:rPr lang="zh-CN" baseline="-25000" dirty="0" smtClean="0"/>
            <a:t>电子护照，身份证，学生证等各种电子证件。</a:t>
          </a:r>
          <a:endParaRPr lang="en-US" baseline="-25000" dirty="0"/>
        </a:p>
      </dgm:t>
    </dgm:pt>
    <dgm:pt modelId="{263C37AF-3A94-4B7E-9D4C-066F147F436D}" type="parTrans" cxnId="{0E94A777-6948-440F-9298-DC7F99B03A75}">
      <dgm:prSet/>
      <dgm:spPr/>
      <dgm:t>
        <a:bodyPr/>
        <a:lstStyle/>
        <a:p>
          <a:endParaRPr lang="zh-CN" altLang="en-US"/>
        </a:p>
      </dgm:t>
    </dgm:pt>
    <dgm:pt modelId="{E2C8BF0D-D195-42DE-8A9D-73768B2E53AA}" type="sibTrans" cxnId="{0E94A777-6948-440F-9298-DC7F99B03A75}">
      <dgm:prSet/>
      <dgm:spPr/>
      <dgm:t>
        <a:bodyPr/>
        <a:lstStyle/>
        <a:p>
          <a:endParaRPr lang="zh-CN" altLang="en-US"/>
        </a:p>
      </dgm:t>
    </dgm:pt>
    <dgm:pt modelId="{5AD9A9CB-4D7B-4A8A-A1B2-E8250D46BF2E}">
      <dgm:prSet/>
      <dgm:spPr/>
      <dgm:t>
        <a:bodyPr/>
        <a:lstStyle/>
        <a:p>
          <a:pPr rtl="0"/>
          <a:r>
            <a:rPr lang="zh-CN" baseline="-25000" dirty="0" smtClean="0"/>
            <a:t>防伪</a:t>
          </a:r>
          <a:endParaRPr lang="en-US" baseline="-25000" dirty="0"/>
        </a:p>
      </dgm:t>
    </dgm:pt>
    <dgm:pt modelId="{46AA3CCB-2322-45B6-9A75-D366C068C5F7}" type="parTrans" cxnId="{1BBE5D63-DDFF-47E3-9296-840303E8E0E9}">
      <dgm:prSet/>
      <dgm:spPr/>
      <dgm:t>
        <a:bodyPr/>
        <a:lstStyle/>
        <a:p>
          <a:endParaRPr lang="zh-CN" altLang="en-US"/>
        </a:p>
      </dgm:t>
    </dgm:pt>
    <dgm:pt modelId="{B84B7BC1-E8D3-40E1-9C56-16DAB36218F7}" type="sibTrans" cxnId="{1BBE5D63-DDFF-47E3-9296-840303E8E0E9}">
      <dgm:prSet/>
      <dgm:spPr/>
      <dgm:t>
        <a:bodyPr/>
        <a:lstStyle/>
        <a:p>
          <a:endParaRPr lang="zh-CN" altLang="en-US"/>
        </a:p>
      </dgm:t>
    </dgm:pt>
    <dgm:pt modelId="{2AD21C47-96EC-4EA4-8AE8-0E40F0567B0D}">
      <dgm:prSet/>
      <dgm:spPr/>
      <dgm:t>
        <a:bodyPr/>
        <a:lstStyle/>
        <a:p>
          <a:pPr rtl="0"/>
          <a:r>
            <a:rPr lang="zh-CN" baseline="-25000" dirty="0" smtClean="0"/>
            <a:t>贵重物品（烟，酒，药品）的防伪，票证的防伪等</a:t>
          </a:r>
          <a:endParaRPr lang="en-US" baseline="-25000" dirty="0"/>
        </a:p>
      </dgm:t>
    </dgm:pt>
    <dgm:pt modelId="{32A39D37-4206-4AC4-BF06-75EBC7ECA7D6}" type="parTrans" cxnId="{24A91558-9044-4E0F-B4B9-FE3662CA29E5}">
      <dgm:prSet/>
      <dgm:spPr/>
      <dgm:t>
        <a:bodyPr/>
        <a:lstStyle/>
        <a:p>
          <a:endParaRPr lang="zh-CN" altLang="en-US"/>
        </a:p>
      </dgm:t>
    </dgm:pt>
    <dgm:pt modelId="{38AA8999-54E9-497B-B176-D4462F0589EB}" type="sibTrans" cxnId="{24A91558-9044-4E0F-B4B9-FE3662CA29E5}">
      <dgm:prSet/>
      <dgm:spPr/>
      <dgm:t>
        <a:bodyPr/>
        <a:lstStyle/>
        <a:p>
          <a:endParaRPr lang="zh-CN" altLang="en-US"/>
        </a:p>
      </dgm:t>
    </dgm:pt>
    <dgm:pt modelId="{9D4CC909-3022-4C2C-B096-E2087965B84F}">
      <dgm:prSet/>
      <dgm:spPr/>
      <dgm:t>
        <a:bodyPr/>
        <a:lstStyle/>
        <a:p>
          <a:pPr rtl="0"/>
          <a:r>
            <a:rPr lang="zh-CN" baseline="-25000" dirty="0" smtClean="0"/>
            <a:t>资产管理</a:t>
          </a:r>
          <a:endParaRPr lang="en-US" baseline="-25000" dirty="0"/>
        </a:p>
      </dgm:t>
    </dgm:pt>
    <dgm:pt modelId="{DA52904D-DAD2-4186-80EE-517F6E3E7902}" type="parTrans" cxnId="{A9DF355F-B398-4833-A3D5-524D6986ED25}">
      <dgm:prSet/>
      <dgm:spPr/>
      <dgm:t>
        <a:bodyPr/>
        <a:lstStyle/>
        <a:p>
          <a:endParaRPr lang="zh-CN" altLang="en-US"/>
        </a:p>
      </dgm:t>
    </dgm:pt>
    <dgm:pt modelId="{CAE9A67D-D29B-479A-8995-47A067C6F2B6}" type="sibTrans" cxnId="{A9DF355F-B398-4833-A3D5-524D6986ED25}">
      <dgm:prSet/>
      <dgm:spPr/>
      <dgm:t>
        <a:bodyPr/>
        <a:lstStyle/>
        <a:p>
          <a:endParaRPr lang="zh-CN" altLang="en-US"/>
        </a:p>
      </dgm:t>
    </dgm:pt>
    <dgm:pt modelId="{6313606C-3BEF-42F0-BCEC-7BC5656A1796}">
      <dgm:prSet/>
      <dgm:spPr/>
      <dgm:t>
        <a:bodyPr/>
        <a:lstStyle/>
        <a:p>
          <a:pPr rtl="0"/>
          <a:r>
            <a:rPr lang="zh-CN" baseline="-25000" dirty="0" smtClean="0"/>
            <a:t>各类资产（贵重的或数量大相似性高的或危险品等</a:t>
          </a:r>
          <a:r>
            <a:rPr lang="en-US" baseline="-25000" dirty="0" smtClean="0"/>
            <a:t>) </a:t>
          </a:r>
          <a:endParaRPr lang="zh-CN" dirty="0"/>
        </a:p>
      </dgm:t>
    </dgm:pt>
    <dgm:pt modelId="{469E05BB-EE97-4626-9963-D4CF1F10DFE4}" type="parTrans" cxnId="{A314EF62-CA5E-4246-8024-50539DA41C9D}">
      <dgm:prSet/>
      <dgm:spPr/>
      <dgm:t>
        <a:bodyPr/>
        <a:lstStyle/>
        <a:p>
          <a:endParaRPr lang="zh-CN" altLang="en-US"/>
        </a:p>
      </dgm:t>
    </dgm:pt>
    <dgm:pt modelId="{E94F0FC0-02E8-4950-8515-FAE5FC741F4A}" type="sibTrans" cxnId="{A314EF62-CA5E-4246-8024-50539DA41C9D}">
      <dgm:prSet/>
      <dgm:spPr/>
      <dgm:t>
        <a:bodyPr/>
        <a:lstStyle/>
        <a:p>
          <a:endParaRPr lang="zh-CN" altLang="en-US"/>
        </a:p>
      </dgm:t>
    </dgm:pt>
    <dgm:pt modelId="{0DDB0405-0345-4867-98C2-252AD4FC016F}" type="pres">
      <dgm:prSet presAssocID="{3B69F32F-D977-42CF-8051-6FF60DDA2D96}" presName="diagram" presStyleCnt="0">
        <dgm:presLayoutVars>
          <dgm:dir/>
          <dgm:animLvl val="lvl"/>
          <dgm:resizeHandles val="exact"/>
        </dgm:presLayoutVars>
      </dgm:prSet>
      <dgm:spPr/>
      <dgm:t>
        <a:bodyPr/>
        <a:lstStyle/>
        <a:p>
          <a:endParaRPr lang="zh-CN" altLang="en-US"/>
        </a:p>
      </dgm:t>
    </dgm:pt>
    <dgm:pt modelId="{9B54461E-5C3D-489B-8957-D5232A7B9AFD}" type="pres">
      <dgm:prSet presAssocID="{5222C71A-5F88-4832-BF7B-00141749C712}" presName="compNode" presStyleCnt="0"/>
      <dgm:spPr/>
    </dgm:pt>
    <dgm:pt modelId="{53596C76-6526-4D22-9D7C-1A8C567D3A70}" type="pres">
      <dgm:prSet presAssocID="{5222C71A-5F88-4832-BF7B-00141749C712}" presName="childRect" presStyleLbl="bgAcc1" presStyleIdx="0" presStyleCnt="8">
        <dgm:presLayoutVars>
          <dgm:bulletEnabled val="1"/>
        </dgm:presLayoutVars>
      </dgm:prSet>
      <dgm:spPr/>
      <dgm:t>
        <a:bodyPr/>
        <a:lstStyle/>
        <a:p>
          <a:endParaRPr lang="zh-CN" altLang="en-US"/>
        </a:p>
      </dgm:t>
    </dgm:pt>
    <dgm:pt modelId="{6F5E33BC-F54E-4F1C-A755-AB762BC43D70}" type="pres">
      <dgm:prSet presAssocID="{5222C71A-5F88-4832-BF7B-00141749C712}" presName="parentText" presStyleLbl="node1" presStyleIdx="0" presStyleCnt="0">
        <dgm:presLayoutVars>
          <dgm:chMax val="0"/>
          <dgm:bulletEnabled val="1"/>
        </dgm:presLayoutVars>
      </dgm:prSet>
      <dgm:spPr/>
      <dgm:t>
        <a:bodyPr/>
        <a:lstStyle/>
        <a:p>
          <a:endParaRPr lang="zh-CN" altLang="en-US"/>
        </a:p>
      </dgm:t>
    </dgm:pt>
    <dgm:pt modelId="{2AD0F181-6207-48D8-89B5-1BFD3753A519}" type="pres">
      <dgm:prSet presAssocID="{5222C71A-5F88-4832-BF7B-00141749C712}" presName="parentRect" presStyleLbl="alignNode1" presStyleIdx="0" presStyleCnt="8"/>
      <dgm:spPr/>
      <dgm:t>
        <a:bodyPr/>
        <a:lstStyle/>
        <a:p>
          <a:endParaRPr lang="zh-CN" altLang="en-US"/>
        </a:p>
      </dgm:t>
    </dgm:pt>
    <dgm:pt modelId="{7008C987-3220-4101-9285-DB5FDA8F46FC}" type="pres">
      <dgm:prSet presAssocID="{5222C71A-5F88-4832-BF7B-00141749C712}" presName="adorn" presStyleLbl="fgAccFollowNode1" presStyleIdx="0" presStyleCnt="8"/>
      <dgm:spPr/>
    </dgm:pt>
    <dgm:pt modelId="{A9A15F68-7640-48DB-BF36-B4EF0FD8CA12}" type="pres">
      <dgm:prSet presAssocID="{E436587A-D1D9-4173-8442-BAC2EBB70A88}" presName="sibTrans" presStyleLbl="sibTrans2D1" presStyleIdx="0" presStyleCnt="0"/>
      <dgm:spPr/>
      <dgm:t>
        <a:bodyPr/>
        <a:lstStyle/>
        <a:p>
          <a:endParaRPr lang="zh-CN" altLang="en-US"/>
        </a:p>
      </dgm:t>
    </dgm:pt>
    <dgm:pt modelId="{950DDD7B-98BD-442B-B9AC-ED2966C38AF5}" type="pres">
      <dgm:prSet presAssocID="{AD43DEDD-1A87-4556-9E84-328249D8324A}" presName="compNode" presStyleCnt="0"/>
      <dgm:spPr/>
    </dgm:pt>
    <dgm:pt modelId="{2B05D2B9-9C82-40DB-91A3-175E0A0DE361}" type="pres">
      <dgm:prSet presAssocID="{AD43DEDD-1A87-4556-9E84-328249D8324A}" presName="childRect" presStyleLbl="bgAcc1" presStyleIdx="1" presStyleCnt="8">
        <dgm:presLayoutVars>
          <dgm:bulletEnabled val="1"/>
        </dgm:presLayoutVars>
      </dgm:prSet>
      <dgm:spPr/>
      <dgm:t>
        <a:bodyPr/>
        <a:lstStyle/>
        <a:p>
          <a:endParaRPr lang="zh-CN" altLang="en-US"/>
        </a:p>
      </dgm:t>
    </dgm:pt>
    <dgm:pt modelId="{C0BFA5E6-F586-4404-88E2-AF76041990D2}" type="pres">
      <dgm:prSet presAssocID="{AD43DEDD-1A87-4556-9E84-328249D8324A}" presName="parentText" presStyleLbl="node1" presStyleIdx="0" presStyleCnt="0">
        <dgm:presLayoutVars>
          <dgm:chMax val="0"/>
          <dgm:bulletEnabled val="1"/>
        </dgm:presLayoutVars>
      </dgm:prSet>
      <dgm:spPr/>
      <dgm:t>
        <a:bodyPr/>
        <a:lstStyle/>
        <a:p>
          <a:endParaRPr lang="zh-CN" altLang="en-US"/>
        </a:p>
      </dgm:t>
    </dgm:pt>
    <dgm:pt modelId="{BAF00764-B50A-42A4-BEA3-FCA343A9C4C4}" type="pres">
      <dgm:prSet presAssocID="{AD43DEDD-1A87-4556-9E84-328249D8324A}" presName="parentRect" presStyleLbl="alignNode1" presStyleIdx="1" presStyleCnt="8"/>
      <dgm:spPr/>
      <dgm:t>
        <a:bodyPr/>
        <a:lstStyle/>
        <a:p>
          <a:endParaRPr lang="zh-CN" altLang="en-US"/>
        </a:p>
      </dgm:t>
    </dgm:pt>
    <dgm:pt modelId="{5DE1AD25-143B-4EE2-9992-FE4EE1E62E35}" type="pres">
      <dgm:prSet presAssocID="{AD43DEDD-1A87-4556-9E84-328249D8324A}" presName="adorn" presStyleLbl="fgAccFollowNode1" presStyleIdx="1" presStyleCnt="8"/>
      <dgm:spPr/>
    </dgm:pt>
    <dgm:pt modelId="{D3AAE964-F890-45BE-AE1B-EDFFC2D9F065}" type="pres">
      <dgm:prSet presAssocID="{93B6F045-1969-410F-9FFA-F48129A6DB21}" presName="sibTrans" presStyleLbl="sibTrans2D1" presStyleIdx="0" presStyleCnt="0"/>
      <dgm:spPr/>
      <dgm:t>
        <a:bodyPr/>
        <a:lstStyle/>
        <a:p>
          <a:endParaRPr lang="zh-CN" altLang="en-US"/>
        </a:p>
      </dgm:t>
    </dgm:pt>
    <dgm:pt modelId="{A4426424-8DA2-4662-8125-9ED6758C5BCC}" type="pres">
      <dgm:prSet presAssocID="{8292BE88-EDA0-47DB-9684-12F36098D1D8}" presName="compNode" presStyleCnt="0"/>
      <dgm:spPr/>
    </dgm:pt>
    <dgm:pt modelId="{1DF236D8-12DB-42E3-98F5-8995B081703B}" type="pres">
      <dgm:prSet presAssocID="{8292BE88-EDA0-47DB-9684-12F36098D1D8}" presName="childRect" presStyleLbl="bgAcc1" presStyleIdx="2" presStyleCnt="8">
        <dgm:presLayoutVars>
          <dgm:bulletEnabled val="1"/>
        </dgm:presLayoutVars>
      </dgm:prSet>
      <dgm:spPr/>
      <dgm:t>
        <a:bodyPr/>
        <a:lstStyle/>
        <a:p>
          <a:endParaRPr lang="zh-CN" altLang="en-US"/>
        </a:p>
      </dgm:t>
    </dgm:pt>
    <dgm:pt modelId="{FDC7F5A6-5AF9-4188-8DE0-09AA06ACE46F}" type="pres">
      <dgm:prSet presAssocID="{8292BE88-EDA0-47DB-9684-12F36098D1D8}" presName="parentText" presStyleLbl="node1" presStyleIdx="0" presStyleCnt="0">
        <dgm:presLayoutVars>
          <dgm:chMax val="0"/>
          <dgm:bulletEnabled val="1"/>
        </dgm:presLayoutVars>
      </dgm:prSet>
      <dgm:spPr/>
      <dgm:t>
        <a:bodyPr/>
        <a:lstStyle/>
        <a:p>
          <a:endParaRPr lang="zh-CN" altLang="en-US"/>
        </a:p>
      </dgm:t>
    </dgm:pt>
    <dgm:pt modelId="{ACFB3784-DBDC-466D-9FED-BDDF3173F3AF}" type="pres">
      <dgm:prSet presAssocID="{8292BE88-EDA0-47DB-9684-12F36098D1D8}" presName="parentRect" presStyleLbl="alignNode1" presStyleIdx="2" presStyleCnt="8"/>
      <dgm:spPr/>
      <dgm:t>
        <a:bodyPr/>
        <a:lstStyle/>
        <a:p>
          <a:endParaRPr lang="zh-CN" altLang="en-US"/>
        </a:p>
      </dgm:t>
    </dgm:pt>
    <dgm:pt modelId="{D02846B0-803C-41FA-A83E-9CBD7404F434}" type="pres">
      <dgm:prSet presAssocID="{8292BE88-EDA0-47DB-9684-12F36098D1D8}" presName="adorn" presStyleLbl="fgAccFollowNode1" presStyleIdx="2" presStyleCnt="8"/>
      <dgm:spPr/>
    </dgm:pt>
    <dgm:pt modelId="{380EC4E3-1AB9-4CDB-B96D-3DB3F175F908}" type="pres">
      <dgm:prSet presAssocID="{3E095A2A-E4E7-4B31-B416-BFD4BEC3EA93}" presName="sibTrans" presStyleLbl="sibTrans2D1" presStyleIdx="0" presStyleCnt="0"/>
      <dgm:spPr/>
      <dgm:t>
        <a:bodyPr/>
        <a:lstStyle/>
        <a:p>
          <a:endParaRPr lang="zh-CN" altLang="en-US"/>
        </a:p>
      </dgm:t>
    </dgm:pt>
    <dgm:pt modelId="{0CF2CC35-B4C5-42E6-A540-7C8CF697E853}" type="pres">
      <dgm:prSet presAssocID="{880BF8B3-95DD-415B-B27E-68BF63494ED4}" presName="compNode" presStyleCnt="0"/>
      <dgm:spPr/>
    </dgm:pt>
    <dgm:pt modelId="{11E7D935-18EF-42A4-8A5C-BBCEC615C701}" type="pres">
      <dgm:prSet presAssocID="{880BF8B3-95DD-415B-B27E-68BF63494ED4}" presName="childRect" presStyleLbl="bgAcc1" presStyleIdx="3" presStyleCnt="8">
        <dgm:presLayoutVars>
          <dgm:bulletEnabled val="1"/>
        </dgm:presLayoutVars>
      </dgm:prSet>
      <dgm:spPr/>
      <dgm:t>
        <a:bodyPr/>
        <a:lstStyle/>
        <a:p>
          <a:endParaRPr lang="zh-CN" altLang="en-US"/>
        </a:p>
      </dgm:t>
    </dgm:pt>
    <dgm:pt modelId="{A3B04BF0-7430-48D8-B048-F6E9B8437DD6}" type="pres">
      <dgm:prSet presAssocID="{880BF8B3-95DD-415B-B27E-68BF63494ED4}" presName="parentText" presStyleLbl="node1" presStyleIdx="0" presStyleCnt="0">
        <dgm:presLayoutVars>
          <dgm:chMax val="0"/>
          <dgm:bulletEnabled val="1"/>
        </dgm:presLayoutVars>
      </dgm:prSet>
      <dgm:spPr/>
      <dgm:t>
        <a:bodyPr/>
        <a:lstStyle/>
        <a:p>
          <a:endParaRPr lang="zh-CN" altLang="en-US"/>
        </a:p>
      </dgm:t>
    </dgm:pt>
    <dgm:pt modelId="{B86CB66E-CC29-43D8-B9B1-EEA2F9F27152}" type="pres">
      <dgm:prSet presAssocID="{880BF8B3-95DD-415B-B27E-68BF63494ED4}" presName="parentRect" presStyleLbl="alignNode1" presStyleIdx="3" presStyleCnt="8"/>
      <dgm:spPr/>
      <dgm:t>
        <a:bodyPr/>
        <a:lstStyle/>
        <a:p>
          <a:endParaRPr lang="zh-CN" altLang="en-US"/>
        </a:p>
      </dgm:t>
    </dgm:pt>
    <dgm:pt modelId="{54D10639-86E3-4C38-881C-6C902677558B}" type="pres">
      <dgm:prSet presAssocID="{880BF8B3-95DD-415B-B27E-68BF63494ED4}" presName="adorn" presStyleLbl="fgAccFollowNode1" presStyleIdx="3" presStyleCnt="8"/>
      <dgm:spPr/>
    </dgm:pt>
    <dgm:pt modelId="{49BF7018-894A-4753-B41B-CC9F598C3F50}" type="pres">
      <dgm:prSet presAssocID="{97FDCA15-749F-4D7D-B157-ECE277EDB8FE}" presName="sibTrans" presStyleLbl="sibTrans2D1" presStyleIdx="0" presStyleCnt="0"/>
      <dgm:spPr/>
      <dgm:t>
        <a:bodyPr/>
        <a:lstStyle/>
        <a:p>
          <a:endParaRPr lang="zh-CN" altLang="en-US"/>
        </a:p>
      </dgm:t>
    </dgm:pt>
    <dgm:pt modelId="{AF81CE7B-25AB-4079-B880-176298B34B01}" type="pres">
      <dgm:prSet presAssocID="{1C68B7B9-E217-430C-8F95-75AC0305E651}" presName="compNode" presStyleCnt="0"/>
      <dgm:spPr/>
    </dgm:pt>
    <dgm:pt modelId="{3CACCAC1-2CD3-4EDF-ABB9-8E3901F71BEC}" type="pres">
      <dgm:prSet presAssocID="{1C68B7B9-E217-430C-8F95-75AC0305E651}" presName="childRect" presStyleLbl="bgAcc1" presStyleIdx="4" presStyleCnt="8">
        <dgm:presLayoutVars>
          <dgm:bulletEnabled val="1"/>
        </dgm:presLayoutVars>
      </dgm:prSet>
      <dgm:spPr/>
      <dgm:t>
        <a:bodyPr/>
        <a:lstStyle/>
        <a:p>
          <a:endParaRPr lang="zh-CN" altLang="en-US"/>
        </a:p>
      </dgm:t>
    </dgm:pt>
    <dgm:pt modelId="{C9E4EC3D-9C10-401E-8649-0A4A033A3CC2}" type="pres">
      <dgm:prSet presAssocID="{1C68B7B9-E217-430C-8F95-75AC0305E651}" presName="parentText" presStyleLbl="node1" presStyleIdx="0" presStyleCnt="0">
        <dgm:presLayoutVars>
          <dgm:chMax val="0"/>
          <dgm:bulletEnabled val="1"/>
        </dgm:presLayoutVars>
      </dgm:prSet>
      <dgm:spPr/>
      <dgm:t>
        <a:bodyPr/>
        <a:lstStyle/>
        <a:p>
          <a:endParaRPr lang="zh-CN" altLang="en-US"/>
        </a:p>
      </dgm:t>
    </dgm:pt>
    <dgm:pt modelId="{1963E586-3ACF-47AD-85F5-CCEC69505723}" type="pres">
      <dgm:prSet presAssocID="{1C68B7B9-E217-430C-8F95-75AC0305E651}" presName="parentRect" presStyleLbl="alignNode1" presStyleIdx="4" presStyleCnt="8"/>
      <dgm:spPr/>
      <dgm:t>
        <a:bodyPr/>
        <a:lstStyle/>
        <a:p>
          <a:endParaRPr lang="zh-CN" altLang="en-US"/>
        </a:p>
      </dgm:t>
    </dgm:pt>
    <dgm:pt modelId="{C5565B1F-CD11-4C78-866C-91C621FB2220}" type="pres">
      <dgm:prSet presAssocID="{1C68B7B9-E217-430C-8F95-75AC0305E651}" presName="adorn" presStyleLbl="fgAccFollowNode1" presStyleIdx="4" presStyleCnt="8"/>
      <dgm:spPr/>
    </dgm:pt>
    <dgm:pt modelId="{10D6E6C5-788B-48C6-9CF6-B4663609AFB6}" type="pres">
      <dgm:prSet presAssocID="{EAFA59F6-34ED-4982-82A0-8FFBB9A22179}" presName="sibTrans" presStyleLbl="sibTrans2D1" presStyleIdx="0" presStyleCnt="0"/>
      <dgm:spPr/>
      <dgm:t>
        <a:bodyPr/>
        <a:lstStyle/>
        <a:p>
          <a:endParaRPr lang="zh-CN" altLang="en-US"/>
        </a:p>
      </dgm:t>
    </dgm:pt>
    <dgm:pt modelId="{0D876002-3E5B-403B-AB88-D74019946F01}" type="pres">
      <dgm:prSet presAssocID="{F02FFBC0-F5C6-4824-851D-30901079D8D1}" presName="compNode" presStyleCnt="0"/>
      <dgm:spPr/>
    </dgm:pt>
    <dgm:pt modelId="{8628B411-6CEE-432B-9CBD-34D9E705E504}" type="pres">
      <dgm:prSet presAssocID="{F02FFBC0-F5C6-4824-851D-30901079D8D1}" presName="childRect" presStyleLbl="bgAcc1" presStyleIdx="5" presStyleCnt="8">
        <dgm:presLayoutVars>
          <dgm:bulletEnabled val="1"/>
        </dgm:presLayoutVars>
      </dgm:prSet>
      <dgm:spPr/>
      <dgm:t>
        <a:bodyPr/>
        <a:lstStyle/>
        <a:p>
          <a:endParaRPr lang="zh-CN" altLang="en-US"/>
        </a:p>
      </dgm:t>
    </dgm:pt>
    <dgm:pt modelId="{E8A343B3-E253-4BF7-A591-3E3285D6C2D8}" type="pres">
      <dgm:prSet presAssocID="{F02FFBC0-F5C6-4824-851D-30901079D8D1}" presName="parentText" presStyleLbl="node1" presStyleIdx="0" presStyleCnt="0">
        <dgm:presLayoutVars>
          <dgm:chMax val="0"/>
          <dgm:bulletEnabled val="1"/>
        </dgm:presLayoutVars>
      </dgm:prSet>
      <dgm:spPr/>
      <dgm:t>
        <a:bodyPr/>
        <a:lstStyle/>
        <a:p>
          <a:endParaRPr lang="zh-CN" altLang="en-US"/>
        </a:p>
      </dgm:t>
    </dgm:pt>
    <dgm:pt modelId="{65A12FB8-01EB-4F98-8867-CF2A85FD0377}" type="pres">
      <dgm:prSet presAssocID="{F02FFBC0-F5C6-4824-851D-30901079D8D1}" presName="parentRect" presStyleLbl="alignNode1" presStyleIdx="5" presStyleCnt="8"/>
      <dgm:spPr/>
      <dgm:t>
        <a:bodyPr/>
        <a:lstStyle/>
        <a:p>
          <a:endParaRPr lang="zh-CN" altLang="en-US"/>
        </a:p>
      </dgm:t>
    </dgm:pt>
    <dgm:pt modelId="{866A22B5-CA2A-4B68-B6AC-ECE512654AF4}" type="pres">
      <dgm:prSet presAssocID="{F02FFBC0-F5C6-4824-851D-30901079D8D1}" presName="adorn" presStyleLbl="fgAccFollowNode1" presStyleIdx="5" presStyleCnt="8"/>
      <dgm:spPr/>
    </dgm:pt>
    <dgm:pt modelId="{F9558B60-B585-41AD-A101-C2E985D5A687}" type="pres">
      <dgm:prSet presAssocID="{65EE5C12-A608-4B11-AE72-510A7FA36706}" presName="sibTrans" presStyleLbl="sibTrans2D1" presStyleIdx="0" presStyleCnt="0"/>
      <dgm:spPr/>
      <dgm:t>
        <a:bodyPr/>
        <a:lstStyle/>
        <a:p>
          <a:endParaRPr lang="zh-CN" altLang="en-US"/>
        </a:p>
      </dgm:t>
    </dgm:pt>
    <dgm:pt modelId="{C2A3A466-4E26-4C85-9795-5845BF835D4F}" type="pres">
      <dgm:prSet presAssocID="{5AD9A9CB-4D7B-4A8A-A1B2-E8250D46BF2E}" presName="compNode" presStyleCnt="0"/>
      <dgm:spPr/>
    </dgm:pt>
    <dgm:pt modelId="{05B42154-2DC9-4A31-9B8E-8BB6F4C562C4}" type="pres">
      <dgm:prSet presAssocID="{5AD9A9CB-4D7B-4A8A-A1B2-E8250D46BF2E}" presName="childRect" presStyleLbl="bgAcc1" presStyleIdx="6" presStyleCnt="8">
        <dgm:presLayoutVars>
          <dgm:bulletEnabled val="1"/>
        </dgm:presLayoutVars>
      </dgm:prSet>
      <dgm:spPr/>
      <dgm:t>
        <a:bodyPr/>
        <a:lstStyle/>
        <a:p>
          <a:endParaRPr lang="zh-CN" altLang="en-US"/>
        </a:p>
      </dgm:t>
    </dgm:pt>
    <dgm:pt modelId="{743DCE75-7CC1-4743-9D64-855B21D598B1}" type="pres">
      <dgm:prSet presAssocID="{5AD9A9CB-4D7B-4A8A-A1B2-E8250D46BF2E}" presName="parentText" presStyleLbl="node1" presStyleIdx="0" presStyleCnt="0">
        <dgm:presLayoutVars>
          <dgm:chMax val="0"/>
          <dgm:bulletEnabled val="1"/>
        </dgm:presLayoutVars>
      </dgm:prSet>
      <dgm:spPr/>
      <dgm:t>
        <a:bodyPr/>
        <a:lstStyle/>
        <a:p>
          <a:endParaRPr lang="zh-CN" altLang="en-US"/>
        </a:p>
      </dgm:t>
    </dgm:pt>
    <dgm:pt modelId="{8666F8F3-0768-4024-898F-BE5E92789EBE}" type="pres">
      <dgm:prSet presAssocID="{5AD9A9CB-4D7B-4A8A-A1B2-E8250D46BF2E}" presName="parentRect" presStyleLbl="alignNode1" presStyleIdx="6" presStyleCnt="8"/>
      <dgm:spPr/>
      <dgm:t>
        <a:bodyPr/>
        <a:lstStyle/>
        <a:p>
          <a:endParaRPr lang="zh-CN" altLang="en-US"/>
        </a:p>
      </dgm:t>
    </dgm:pt>
    <dgm:pt modelId="{CDABEABD-E6EA-478E-A5CE-7E60493161C2}" type="pres">
      <dgm:prSet presAssocID="{5AD9A9CB-4D7B-4A8A-A1B2-E8250D46BF2E}" presName="adorn" presStyleLbl="fgAccFollowNode1" presStyleIdx="6" presStyleCnt="8"/>
      <dgm:spPr/>
    </dgm:pt>
    <dgm:pt modelId="{F07AFD9F-1609-4C51-9DEE-97EB1421BD48}" type="pres">
      <dgm:prSet presAssocID="{B84B7BC1-E8D3-40E1-9C56-16DAB36218F7}" presName="sibTrans" presStyleLbl="sibTrans2D1" presStyleIdx="0" presStyleCnt="0"/>
      <dgm:spPr/>
      <dgm:t>
        <a:bodyPr/>
        <a:lstStyle/>
        <a:p>
          <a:endParaRPr lang="zh-CN" altLang="en-US"/>
        </a:p>
      </dgm:t>
    </dgm:pt>
    <dgm:pt modelId="{4D30091E-D798-4E6B-8B4C-D6791D46F173}" type="pres">
      <dgm:prSet presAssocID="{9D4CC909-3022-4C2C-B096-E2087965B84F}" presName="compNode" presStyleCnt="0"/>
      <dgm:spPr/>
    </dgm:pt>
    <dgm:pt modelId="{3B85CE51-CB1B-4700-A84F-27B622162383}" type="pres">
      <dgm:prSet presAssocID="{9D4CC909-3022-4C2C-B096-E2087965B84F}" presName="childRect" presStyleLbl="bgAcc1" presStyleIdx="7" presStyleCnt="8">
        <dgm:presLayoutVars>
          <dgm:bulletEnabled val="1"/>
        </dgm:presLayoutVars>
      </dgm:prSet>
      <dgm:spPr/>
      <dgm:t>
        <a:bodyPr/>
        <a:lstStyle/>
        <a:p>
          <a:endParaRPr lang="zh-CN" altLang="en-US"/>
        </a:p>
      </dgm:t>
    </dgm:pt>
    <dgm:pt modelId="{84734D61-C769-4EE1-9322-ED1DB43C35D7}" type="pres">
      <dgm:prSet presAssocID="{9D4CC909-3022-4C2C-B096-E2087965B84F}" presName="parentText" presStyleLbl="node1" presStyleIdx="0" presStyleCnt="0">
        <dgm:presLayoutVars>
          <dgm:chMax val="0"/>
          <dgm:bulletEnabled val="1"/>
        </dgm:presLayoutVars>
      </dgm:prSet>
      <dgm:spPr/>
      <dgm:t>
        <a:bodyPr/>
        <a:lstStyle/>
        <a:p>
          <a:endParaRPr lang="zh-CN" altLang="en-US"/>
        </a:p>
      </dgm:t>
    </dgm:pt>
    <dgm:pt modelId="{D6D6041B-6DBF-4E65-AE17-BAB7835CD78B}" type="pres">
      <dgm:prSet presAssocID="{9D4CC909-3022-4C2C-B096-E2087965B84F}" presName="parentRect" presStyleLbl="alignNode1" presStyleIdx="7" presStyleCnt="8"/>
      <dgm:spPr/>
      <dgm:t>
        <a:bodyPr/>
        <a:lstStyle/>
        <a:p>
          <a:endParaRPr lang="zh-CN" altLang="en-US"/>
        </a:p>
      </dgm:t>
    </dgm:pt>
    <dgm:pt modelId="{F7360F69-EAD6-4A4F-96B9-AF044CE6351C}" type="pres">
      <dgm:prSet presAssocID="{9D4CC909-3022-4C2C-B096-E2087965B84F}" presName="adorn" presStyleLbl="fgAccFollowNode1" presStyleIdx="7" presStyleCnt="8"/>
      <dgm:spPr/>
    </dgm:pt>
  </dgm:ptLst>
  <dgm:cxnLst>
    <dgm:cxn modelId="{46E808F9-8CFD-41A2-B852-1A31B1F12C14}" srcId="{3B69F32F-D977-42CF-8051-6FF60DDA2D96}" destId="{8292BE88-EDA0-47DB-9684-12F36098D1D8}" srcOrd="2" destOrd="0" parTransId="{82B0207F-47D0-44C3-BD4F-2708ECF0B11E}" sibTransId="{3E095A2A-E4E7-4B31-B416-BFD4BEC3EA93}"/>
    <dgm:cxn modelId="{24A91558-9044-4E0F-B4B9-FE3662CA29E5}" srcId="{5AD9A9CB-4D7B-4A8A-A1B2-E8250D46BF2E}" destId="{2AD21C47-96EC-4EA4-8AE8-0E40F0567B0D}" srcOrd="0" destOrd="0" parTransId="{32A39D37-4206-4AC4-BF06-75EBC7ECA7D6}" sibTransId="{38AA8999-54E9-497B-B176-D4462F0589EB}"/>
    <dgm:cxn modelId="{5F34334A-2223-426E-A70B-6704945B57CD}" srcId="{3B69F32F-D977-42CF-8051-6FF60DDA2D96}" destId="{F02FFBC0-F5C6-4824-851D-30901079D8D1}" srcOrd="5" destOrd="0" parTransId="{04334FE1-CA20-4F78-83B5-DEF2E8745933}" sibTransId="{65EE5C12-A608-4B11-AE72-510A7FA36706}"/>
    <dgm:cxn modelId="{304F14E1-A790-492E-B287-9D40B8FE49CE}" srcId="{3B69F32F-D977-42CF-8051-6FF60DDA2D96}" destId="{880BF8B3-95DD-415B-B27E-68BF63494ED4}" srcOrd="3" destOrd="0" parTransId="{F5236FCD-A72B-4F27-873F-9514CCD67851}" sibTransId="{97FDCA15-749F-4D7D-B157-ECE277EDB8FE}"/>
    <dgm:cxn modelId="{85D95A46-41D8-45E9-9379-7395C2157B4A}" type="presOf" srcId="{880BF8B3-95DD-415B-B27E-68BF63494ED4}" destId="{A3B04BF0-7430-48D8-B048-F6E9B8437DD6}" srcOrd="0" destOrd="0" presId="urn:microsoft.com/office/officeart/2005/8/layout/bList2#1"/>
    <dgm:cxn modelId="{D7E35E39-539F-408F-A2A9-7C1893DA4918}" type="presOf" srcId="{9D4CC909-3022-4C2C-B096-E2087965B84F}" destId="{D6D6041B-6DBF-4E65-AE17-BAB7835CD78B}" srcOrd="1" destOrd="0" presId="urn:microsoft.com/office/officeart/2005/8/layout/bList2#1"/>
    <dgm:cxn modelId="{BD7407F9-7528-4F1A-A5AC-EEA45BC48178}" type="presOf" srcId="{9D4CC909-3022-4C2C-B096-E2087965B84F}" destId="{84734D61-C769-4EE1-9322-ED1DB43C35D7}" srcOrd="0" destOrd="0" presId="urn:microsoft.com/office/officeart/2005/8/layout/bList2#1"/>
    <dgm:cxn modelId="{302F72C6-6DF3-4333-ADF0-623D37818E24}" type="presOf" srcId="{10654692-02CB-44FE-8BF8-ECD27CB7527D}" destId="{2B05D2B9-9C82-40DB-91A3-175E0A0DE361}" srcOrd="0" destOrd="0" presId="urn:microsoft.com/office/officeart/2005/8/layout/bList2#1"/>
    <dgm:cxn modelId="{83A09AE3-6684-4DF8-97EC-40BE5D783BB7}" srcId="{3B69F32F-D977-42CF-8051-6FF60DDA2D96}" destId="{5222C71A-5F88-4832-BF7B-00141749C712}" srcOrd="0" destOrd="0" parTransId="{7F0F1FB6-FB9C-431D-A6DD-ADF4C4BAECA7}" sibTransId="{E436587A-D1D9-4173-8442-BAC2EBB70A88}"/>
    <dgm:cxn modelId="{F7DBDE06-AF53-4478-9403-45EB03617FED}" type="presOf" srcId="{C052661B-A45E-47D6-921A-85F21A37DA73}" destId="{53596C76-6526-4D22-9D7C-1A8C567D3A70}" srcOrd="0" destOrd="0" presId="urn:microsoft.com/office/officeart/2005/8/layout/bList2#1"/>
    <dgm:cxn modelId="{21B0820A-AA88-4580-84B3-4C52C11EF474}" type="presOf" srcId="{60FD0286-D55E-4A1F-AABA-3CE2855ED645}" destId="{3CACCAC1-2CD3-4EDF-ABB9-8E3901F71BEC}" srcOrd="0" destOrd="0" presId="urn:microsoft.com/office/officeart/2005/8/layout/bList2#1"/>
    <dgm:cxn modelId="{229F498F-ABC2-4C65-B8B2-C0F02EDECECF}" type="presOf" srcId="{2AD21C47-96EC-4EA4-8AE8-0E40F0567B0D}" destId="{05B42154-2DC9-4A31-9B8E-8BB6F4C562C4}" srcOrd="0" destOrd="0" presId="urn:microsoft.com/office/officeart/2005/8/layout/bList2#1"/>
    <dgm:cxn modelId="{9D831CDC-E689-4428-85BF-CCBF2F58E7AE}" type="presOf" srcId="{F02FFBC0-F5C6-4824-851D-30901079D8D1}" destId="{65A12FB8-01EB-4F98-8867-CF2A85FD0377}" srcOrd="1" destOrd="0" presId="urn:microsoft.com/office/officeart/2005/8/layout/bList2#1"/>
    <dgm:cxn modelId="{48E372AF-D555-4C3D-B697-DAA514C6E729}" type="presOf" srcId="{E8CB66AB-8C9C-4045-B953-B56E9E31D4D8}" destId="{1DF236D8-12DB-42E3-98F5-8995B081703B}" srcOrd="0" destOrd="0" presId="urn:microsoft.com/office/officeart/2005/8/layout/bList2#1"/>
    <dgm:cxn modelId="{49E63338-E240-4722-AAC6-A36A3EDC2A73}" type="presOf" srcId="{8292BE88-EDA0-47DB-9684-12F36098D1D8}" destId="{FDC7F5A6-5AF9-4188-8DE0-09AA06ACE46F}" srcOrd="0" destOrd="0" presId="urn:microsoft.com/office/officeart/2005/8/layout/bList2#1"/>
    <dgm:cxn modelId="{0E94A777-6948-440F-9298-DC7F99B03A75}" srcId="{F02FFBC0-F5C6-4824-851D-30901079D8D1}" destId="{048B8209-BD44-4E69-A9FA-442F03D3F2AF}" srcOrd="0" destOrd="0" parTransId="{263C37AF-3A94-4B7E-9D4C-066F147F436D}" sibTransId="{E2C8BF0D-D195-42DE-8A9D-73768B2E53AA}"/>
    <dgm:cxn modelId="{79C4F72B-8428-4E3A-8050-AA28D84786D8}" type="presOf" srcId="{F02FFBC0-F5C6-4824-851D-30901079D8D1}" destId="{E8A343B3-E253-4BF7-A591-3E3285D6C2D8}" srcOrd="0" destOrd="0" presId="urn:microsoft.com/office/officeart/2005/8/layout/bList2#1"/>
    <dgm:cxn modelId="{1A5CF555-2F70-47B8-92B7-8CFE681979D2}" type="presOf" srcId="{E436587A-D1D9-4173-8442-BAC2EBB70A88}" destId="{A9A15F68-7640-48DB-BF36-B4EF0FD8CA12}" srcOrd="0" destOrd="0" presId="urn:microsoft.com/office/officeart/2005/8/layout/bList2#1"/>
    <dgm:cxn modelId="{E5923E62-B020-418F-A0C8-75FDF9E23B2B}" type="presOf" srcId="{6313606C-3BEF-42F0-BCEC-7BC5656A1796}" destId="{3B85CE51-CB1B-4700-A84F-27B622162383}" srcOrd="0" destOrd="0" presId="urn:microsoft.com/office/officeart/2005/8/layout/bList2#1"/>
    <dgm:cxn modelId="{1B29CEA1-6570-42FD-A22E-2EEAA90E4893}" srcId="{8292BE88-EDA0-47DB-9684-12F36098D1D8}" destId="{E8CB66AB-8C9C-4045-B953-B56E9E31D4D8}" srcOrd="0" destOrd="0" parTransId="{90E3CD5E-70A8-4FF6-9C28-B70DADE83368}" sibTransId="{C8007555-2EA6-4311-A8A7-EA65886EDC8F}"/>
    <dgm:cxn modelId="{65E56A68-36BA-497A-8976-833EC3FFFED0}" type="presOf" srcId="{65EE5C12-A608-4B11-AE72-510A7FA36706}" destId="{F9558B60-B585-41AD-A101-C2E985D5A687}" srcOrd="0" destOrd="0" presId="urn:microsoft.com/office/officeart/2005/8/layout/bList2#1"/>
    <dgm:cxn modelId="{0A4E0B73-46C0-453F-88AB-3475897ECEB1}" type="presOf" srcId="{A9329021-A289-4C8A-A8B7-40CBBFE67CBF}" destId="{11E7D935-18EF-42A4-8A5C-BBCEC615C701}" srcOrd="0" destOrd="0" presId="urn:microsoft.com/office/officeart/2005/8/layout/bList2#1"/>
    <dgm:cxn modelId="{351CA80A-717F-4CEA-B195-934DC48033AF}" type="presOf" srcId="{AD43DEDD-1A87-4556-9E84-328249D8324A}" destId="{C0BFA5E6-F586-4404-88E2-AF76041990D2}" srcOrd="0" destOrd="0" presId="urn:microsoft.com/office/officeart/2005/8/layout/bList2#1"/>
    <dgm:cxn modelId="{F8327D0A-B137-429F-AABE-315A1C26DF4B}" type="presOf" srcId="{5AD9A9CB-4D7B-4A8A-A1B2-E8250D46BF2E}" destId="{8666F8F3-0768-4024-898F-BE5E92789EBE}" srcOrd="1" destOrd="0" presId="urn:microsoft.com/office/officeart/2005/8/layout/bList2#1"/>
    <dgm:cxn modelId="{8098F0BD-2D21-49BF-A92F-35705E9E65DA}" type="presOf" srcId="{3B69F32F-D977-42CF-8051-6FF60DDA2D96}" destId="{0DDB0405-0345-4867-98C2-252AD4FC016F}" srcOrd="0" destOrd="0" presId="urn:microsoft.com/office/officeart/2005/8/layout/bList2#1"/>
    <dgm:cxn modelId="{A314EF62-CA5E-4246-8024-50539DA41C9D}" srcId="{9D4CC909-3022-4C2C-B096-E2087965B84F}" destId="{6313606C-3BEF-42F0-BCEC-7BC5656A1796}" srcOrd="0" destOrd="0" parTransId="{469E05BB-EE97-4626-9963-D4CF1F10DFE4}" sibTransId="{E94F0FC0-02E8-4950-8515-FAE5FC741F4A}"/>
    <dgm:cxn modelId="{F9352E1E-B2CD-429C-95B7-CFFE4CE8E403}" type="presOf" srcId="{EAFA59F6-34ED-4982-82A0-8FFBB9A22179}" destId="{10D6E6C5-788B-48C6-9CF6-B4663609AFB6}" srcOrd="0" destOrd="0" presId="urn:microsoft.com/office/officeart/2005/8/layout/bList2#1"/>
    <dgm:cxn modelId="{5DAB007B-4EF2-4F0B-801A-13636DEA6ECB}" srcId="{880BF8B3-95DD-415B-B27E-68BF63494ED4}" destId="{A9329021-A289-4C8A-A8B7-40CBBFE67CBF}" srcOrd="0" destOrd="0" parTransId="{C66BBB0F-3929-45A3-B025-97F18198C7EE}" sibTransId="{A035BDB5-2D30-4E14-9CFB-7E98F0EF3867}"/>
    <dgm:cxn modelId="{27F52EFB-46CB-48F3-9B70-34715D240D55}" type="presOf" srcId="{5222C71A-5F88-4832-BF7B-00141749C712}" destId="{6F5E33BC-F54E-4F1C-A755-AB762BC43D70}" srcOrd="0" destOrd="0" presId="urn:microsoft.com/office/officeart/2005/8/layout/bList2#1"/>
    <dgm:cxn modelId="{5CD6E62F-D723-4A0C-A1E2-82DDB9CEB0F5}" type="presOf" srcId="{B84B7BC1-E8D3-40E1-9C56-16DAB36218F7}" destId="{F07AFD9F-1609-4C51-9DEE-97EB1421BD48}" srcOrd="0" destOrd="0" presId="urn:microsoft.com/office/officeart/2005/8/layout/bList2#1"/>
    <dgm:cxn modelId="{A9DF355F-B398-4833-A3D5-524D6986ED25}" srcId="{3B69F32F-D977-42CF-8051-6FF60DDA2D96}" destId="{9D4CC909-3022-4C2C-B096-E2087965B84F}" srcOrd="7" destOrd="0" parTransId="{DA52904D-DAD2-4186-80EE-517F6E3E7902}" sibTransId="{CAE9A67D-D29B-479A-8995-47A067C6F2B6}"/>
    <dgm:cxn modelId="{678C1061-E5AB-4D5D-9A1D-A7C023FE2F88}" srcId="{3B69F32F-D977-42CF-8051-6FF60DDA2D96}" destId="{AD43DEDD-1A87-4556-9E84-328249D8324A}" srcOrd="1" destOrd="0" parTransId="{FDAA8A5E-4AB5-4209-AAEB-052997EB64CA}" sibTransId="{93B6F045-1969-410F-9FFA-F48129A6DB21}"/>
    <dgm:cxn modelId="{9B8C321A-0C27-4D84-BA84-49BE2F2B4582}" type="presOf" srcId="{AD43DEDD-1A87-4556-9E84-328249D8324A}" destId="{BAF00764-B50A-42A4-BEA3-FCA343A9C4C4}" srcOrd="1" destOrd="0" presId="urn:microsoft.com/office/officeart/2005/8/layout/bList2#1"/>
    <dgm:cxn modelId="{868922AE-8497-4E13-B12A-425DE0C440A7}" type="presOf" srcId="{1C68B7B9-E217-430C-8F95-75AC0305E651}" destId="{C9E4EC3D-9C10-401E-8649-0A4A033A3CC2}" srcOrd="0" destOrd="0" presId="urn:microsoft.com/office/officeart/2005/8/layout/bList2#1"/>
    <dgm:cxn modelId="{E83105A4-828C-4D49-8977-63263F9EECD5}" type="presOf" srcId="{93B6F045-1969-410F-9FFA-F48129A6DB21}" destId="{D3AAE964-F890-45BE-AE1B-EDFFC2D9F065}" srcOrd="0" destOrd="0" presId="urn:microsoft.com/office/officeart/2005/8/layout/bList2#1"/>
    <dgm:cxn modelId="{A00BB7BB-E904-43A4-B5D6-3AB48F759995}" srcId="{1C68B7B9-E217-430C-8F95-75AC0305E651}" destId="{60FD0286-D55E-4A1F-AABA-3CE2855ED645}" srcOrd="0" destOrd="0" parTransId="{B527386A-FC1C-42D4-93E3-33962E267FD0}" sibTransId="{326E3009-729D-4351-AF31-F86FA299A89E}"/>
    <dgm:cxn modelId="{29DA48B5-19CD-4E71-B10E-3BACDAEAC628}" type="presOf" srcId="{5AD9A9CB-4D7B-4A8A-A1B2-E8250D46BF2E}" destId="{743DCE75-7CC1-4743-9D64-855B21D598B1}" srcOrd="0" destOrd="0" presId="urn:microsoft.com/office/officeart/2005/8/layout/bList2#1"/>
    <dgm:cxn modelId="{F603F569-3C9D-4C15-AC49-5C8C2D3D95A5}" type="presOf" srcId="{048B8209-BD44-4E69-A9FA-442F03D3F2AF}" destId="{8628B411-6CEE-432B-9CBD-34D9E705E504}" srcOrd="0" destOrd="0" presId="urn:microsoft.com/office/officeart/2005/8/layout/bList2#1"/>
    <dgm:cxn modelId="{D4F491E0-7582-41FA-9A15-494787A4B7A4}" type="presOf" srcId="{880BF8B3-95DD-415B-B27E-68BF63494ED4}" destId="{B86CB66E-CC29-43D8-B9B1-EEA2F9F27152}" srcOrd="1" destOrd="0" presId="urn:microsoft.com/office/officeart/2005/8/layout/bList2#1"/>
    <dgm:cxn modelId="{8223D550-B1BE-4458-8E62-728A26FF6A6F}" type="presOf" srcId="{3E095A2A-E4E7-4B31-B416-BFD4BEC3EA93}" destId="{380EC4E3-1AB9-4CDB-B96D-3DB3F175F908}" srcOrd="0" destOrd="0" presId="urn:microsoft.com/office/officeart/2005/8/layout/bList2#1"/>
    <dgm:cxn modelId="{B7499759-34D8-4A0F-8745-BAAEF872FA34}" type="presOf" srcId="{1C68B7B9-E217-430C-8F95-75AC0305E651}" destId="{1963E586-3ACF-47AD-85F5-CCEC69505723}" srcOrd="1" destOrd="0" presId="urn:microsoft.com/office/officeart/2005/8/layout/bList2#1"/>
    <dgm:cxn modelId="{50ACA0A5-C160-48B4-A789-9EC52D62D5CB}" type="presOf" srcId="{97FDCA15-749F-4D7D-B157-ECE277EDB8FE}" destId="{49BF7018-894A-4753-B41B-CC9F598C3F50}" srcOrd="0" destOrd="0" presId="urn:microsoft.com/office/officeart/2005/8/layout/bList2#1"/>
    <dgm:cxn modelId="{B6DBF6D8-9CD4-42BE-AFC5-1B6C9002154F}" type="presOf" srcId="{8292BE88-EDA0-47DB-9684-12F36098D1D8}" destId="{ACFB3784-DBDC-466D-9FED-BDDF3173F3AF}" srcOrd="1" destOrd="0" presId="urn:microsoft.com/office/officeart/2005/8/layout/bList2#1"/>
    <dgm:cxn modelId="{ECDA7CEB-2F44-402C-87BC-CF1457BA3E57}" type="presOf" srcId="{5222C71A-5F88-4832-BF7B-00141749C712}" destId="{2AD0F181-6207-48D8-89B5-1BFD3753A519}" srcOrd="1" destOrd="0" presId="urn:microsoft.com/office/officeart/2005/8/layout/bList2#1"/>
    <dgm:cxn modelId="{1BBE5D63-DDFF-47E3-9296-840303E8E0E9}" srcId="{3B69F32F-D977-42CF-8051-6FF60DDA2D96}" destId="{5AD9A9CB-4D7B-4A8A-A1B2-E8250D46BF2E}" srcOrd="6" destOrd="0" parTransId="{46AA3CCB-2322-45B6-9A75-D366C068C5F7}" sibTransId="{B84B7BC1-E8D3-40E1-9C56-16DAB36218F7}"/>
    <dgm:cxn modelId="{73AAAA1F-BBE0-42AF-A20C-015FAF7A9F1D}" srcId="{3B69F32F-D977-42CF-8051-6FF60DDA2D96}" destId="{1C68B7B9-E217-430C-8F95-75AC0305E651}" srcOrd="4" destOrd="0" parTransId="{EBB73C37-CDB7-4FAD-86C7-A08E6EDE1D05}" sibTransId="{EAFA59F6-34ED-4982-82A0-8FFBB9A22179}"/>
    <dgm:cxn modelId="{7D9EF7C2-68C8-499F-B808-8CB554997F7A}" srcId="{AD43DEDD-1A87-4556-9E84-328249D8324A}" destId="{10654692-02CB-44FE-8BF8-ECD27CB7527D}" srcOrd="0" destOrd="0" parTransId="{505E8E96-208D-41D6-B60A-05ACE29FC535}" sibTransId="{367176FB-ABE8-4C97-A7E6-8B222A2FCC8E}"/>
    <dgm:cxn modelId="{EA516337-E06D-456C-A6B2-FFAFF9957773}" srcId="{5222C71A-5F88-4832-BF7B-00141749C712}" destId="{C052661B-A45E-47D6-921A-85F21A37DA73}" srcOrd="0" destOrd="0" parTransId="{AF72E8A1-A824-455F-BFB8-D53C2004B9B7}" sibTransId="{1F92A01B-2074-467C-96E8-D8455A988887}"/>
    <dgm:cxn modelId="{BC6CBC8A-F6B3-4C71-ADCC-2BCB996C5878}" type="presParOf" srcId="{0DDB0405-0345-4867-98C2-252AD4FC016F}" destId="{9B54461E-5C3D-489B-8957-D5232A7B9AFD}" srcOrd="0" destOrd="0" presId="urn:microsoft.com/office/officeart/2005/8/layout/bList2#1"/>
    <dgm:cxn modelId="{FDA09607-CD8D-4D62-AFDF-FA21AF44BE5B}" type="presParOf" srcId="{9B54461E-5C3D-489B-8957-D5232A7B9AFD}" destId="{53596C76-6526-4D22-9D7C-1A8C567D3A70}" srcOrd="0" destOrd="0" presId="urn:microsoft.com/office/officeart/2005/8/layout/bList2#1"/>
    <dgm:cxn modelId="{E9AB54C9-6E5E-4AFA-91A4-224DDFD74955}" type="presParOf" srcId="{9B54461E-5C3D-489B-8957-D5232A7B9AFD}" destId="{6F5E33BC-F54E-4F1C-A755-AB762BC43D70}" srcOrd="1" destOrd="0" presId="urn:microsoft.com/office/officeart/2005/8/layout/bList2#1"/>
    <dgm:cxn modelId="{2C25B909-A44A-41CE-BAFA-0EB471D17892}" type="presParOf" srcId="{9B54461E-5C3D-489B-8957-D5232A7B9AFD}" destId="{2AD0F181-6207-48D8-89B5-1BFD3753A519}" srcOrd="2" destOrd="0" presId="urn:microsoft.com/office/officeart/2005/8/layout/bList2#1"/>
    <dgm:cxn modelId="{F62B6234-701D-4F61-81F7-5776571F423A}" type="presParOf" srcId="{9B54461E-5C3D-489B-8957-D5232A7B9AFD}" destId="{7008C987-3220-4101-9285-DB5FDA8F46FC}" srcOrd="3" destOrd="0" presId="urn:microsoft.com/office/officeart/2005/8/layout/bList2#1"/>
    <dgm:cxn modelId="{CE47D40E-5F11-4700-BDFF-29BCB2D899E1}" type="presParOf" srcId="{0DDB0405-0345-4867-98C2-252AD4FC016F}" destId="{A9A15F68-7640-48DB-BF36-B4EF0FD8CA12}" srcOrd="1" destOrd="0" presId="urn:microsoft.com/office/officeart/2005/8/layout/bList2#1"/>
    <dgm:cxn modelId="{D6A7CE4A-1ECC-4876-B271-C506FB637D55}" type="presParOf" srcId="{0DDB0405-0345-4867-98C2-252AD4FC016F}" destId="{950DDD7B-98BD-442B-B9AC-ED2966C38AF5}" srcOrd="2" destOrd="0" presId="urn:microsoft.com/office/officeart/2005/8/layout/bList2#1"/>
    <dgm:cxn modelId="{05A7DB4A-09A2-44A8-AEAC-B59730EB9770}" type="presParOf" srcId="{950DDD7B-98BD-442B-B9AC-ED2966C38AF5}" destId="{2B05D2B9-9C82-40DB-91A3-175E0A0DE361}" srcOrd="0" destOrd="0" presId="urn:microsoft.com/office/officeart/2005/8/layout/bList2#1"/>
    <dgm:cxn modelId="{06995774-E466-49A9-AF8E-402C3AA54DC9}" type="presParOf" srcId="{950DDD7B-98BD-442B-B9AC-ED2966C38AF5}" destId="{C0BFA5E6-F586-4404-88E2-AF76041990D2}" srcOrd="1" destOrd="0" presId="urn:microsoft.com/office/officeart/2005/8/layout/bList2#1"/>
    <dgm:cxn modelId="{CD8B2292-0435-4980-BB18-305575CB7A57}" type="presParOf" srcId="{950DDD7B-98BD-442B-B9AC-ED2966C38AF5}" destId="{BAF00764-B50A-42A4-BEA3-FCA343A9C4C4}" srcOrd="2" destOrd="0" presId="urn:microsoft.com/office/officeart/2005/8/layout/bList2#1"/>
    <dgm:cxn modelId="{65FCE7A9-A99D-48D1-8B21-D56D606473BC}" type="presParOf" srcId="{950DDD7B-98BD-442B-B9AC-ED2966C38AF5}" destId="{5DE1AD25-143B-4EE2-9992-FE4EE1E62E35}" srcOrd="3" destOrd="0" presId="urn:microsoft.com/office/officeart/2005/8/layout/bList2#1"/>
    <dgm:cxn modelId="{948E1E2B-61D3-422C-8C0F-60D95BC4BEBA}" type="presParOf" srcId="{0DDB0405-0345-4867-98C2-252AD4FC016F}" destId="{D3AAE964-F890-45BE-AE1B-EDFFC2D9F065}" srcOrd="3" destOrd="0" presId="urn:microsoft.com/office/officeart/2005/8/layout/bList2#1"/>
    <dgm:cxn modelId="{430E6EEB-A5BA-4288-B94E-0CCCA1B4067D}" type="presParOf" srcId="{0DDB0405-0345-4867-98C2-252AD4FC016F}" destId="{A4426424-8DA2-4662-8125-9ED6758C5BCC}" srcOrd="4" destOrd="0" presId="urn:microsoft.com/office/officeart/2005/8/layout/bList2#1"/>
    <dgm:cxn modelId="{69AE18BF-F873-497F-AD07-FB03E47C14A9}" type="presParOf" srcId="{A4426424-8DA2-4662-8125-9ED6758C5BCC}" destId="{1DF236D8-12DB-42E3-98F5-8995B081703B}" srcOrd="0" destOrd="0" presId="urn:microsoft.com/office/officeart/2005/8/layout/bList2#1"/>
    <dgm:cxn modelId="{440890DA-FBF6-41C4-9204-9EFA131960AC}" type="presParOf" srcId="{A4426424-8DA2-4662-8125-9ED6758C5BCC}" destId="{FDC7F5A6-5AF9-4188-8DE0-09AA06ACE46F}" srcOrd="1" destOrd="0" presId="urn:microsoft.com/office/officeart/2005/8/layout/bList2#1"/>
    <dgm:cxn modelId="{E8CFEF9A-512F-4AC8-8F86-BC19E876F1C4}" type="presParOf" srcId="{A4426424-8DA2-4662-8125-9ED6758C5BCC}" destId="{ACFB3784-DBDC-466D-9FED-BDDF3173F3AF}" srcOrd="2" destOrd="0" presId="urn:microsoft.com/office/officeart/2005/8/layout/bList2#1"/>
    <dgm:cxn modelId="{307C8270-EE6D-488F-922A-35B5D3F83AE6}" type="presParOf" srcId="{A4426424-8DA2-4662-8125-9ED6758C5BCC}" destId="{D02846B0-803C-41FA-A83E-9CBD7404F434}" srcOrd="3" destOrd="0" presId="urn:microsoft.com/office/officeart/2005/8/layout/bList2#1"/>
    <dgm:cxn modelId="{EA592C8F-33C5-46A8-AD8F-3DF37676F345}" type="presParOf" srcId="{0DDB0405-0345-4867-98C2-252AD4FC016F}" destId="{380EC4E3-1AB9-4CDB-B96D-3DB3F175F908}" srcOrd="5" destOrd="0" presId="urn:microsoft.com/office/officeart/2005/8/layout/bList2#1"/>
    <dgm:cxn modelId="{949923EC-DF31-49C9-8B55-61AF2C39654F}" type="presParOf" srcId="{0DDB0405-0345-4867-98C2-252AD4FC016F}" destId="{0CF2CC35-B4C5-42E6-A540-7C8CF697E853}" srcOrd="6" destOrd="0" presId="urn:microsoft.com/office/officeart/2005/8/layout/bList2#1"/>
    <dgm:cxn modelId="{6F172FB5-2160-40C9-92FB-CD51AAB837BF}" type="presParOf" srcId="{0CF2CC35-B4C5-42E6-A540-7C8CF697E853}" destId="{11E7D935-18EF-42A4-8A5C-BBCEC615C701}" srcOrd="0" destOrd="0" presId="urn:microsoft.com/office/officeart/2005/8/layout/bList2#1"/>
    <dgm:cxn modelId="{1141BA59-F4CD-48D9-A2B2-AFA3B4BDC629}" type="presParOf" srcId="{0CF2CC35-B4C5-42E6-A540-7C8CF697E853}" destId="{A3B04BF0-7430-48D8-B048-F6E9B8437DD6}" srcOrd="1" destOrd="0" presId="urn:microsoft.com/office/officeart/2005/8/layout/bList2#1"/>
    <dgm:cxn modelId="{CBD1EB06-7CB4-4480-9B75-80463742F358}" type="presParOf" srcId="{0CF2CC35-B4C5-42E6-A540-7C8CF697E853}" destId="{B86CB66E-CC29-43D8-B9B1-EEA2F9F27152}" srcOrd="2" destOrd="0" presId="urn:microsoft.com/office/officeart/2005/8/layout/bList2#1"/>
    <dgm:cxn modelId="{784A2AE9-2BDE-4289-825F-DC5312297606}" type="presParOf" srcId="{0CF2CC35-B4C5-42E6-A540-7C8CF697E853}" destId="{54D10639-86E3-4C38-881C-6C902677558B}" srcOrd="3" destOrd="0" presId="urn:microsoft.com/office/officeart/2005/8/layout/bList2#1"/>
    <dgm:cxn modelId="{9D63CC93-6EFC-487F-996D-E388140618C6}" type="presParOf" srcId="{0DDB0405-0345-4867-98C2-252AD4FC016F}" destId="{49BF7018-894A-4753-B41B-CC9F598C3F50}" srcOrd="7" destOrd="0" presId="urn:microsoft.com/office/officeart/2005/8/layout/bList2#1"/>
    <dgm:cxn modelId="{CA89633F-F42E-47E3-8E26-8FF1C0CE0A7B}" type="presParOf" srcId="{0DDB0405-0345-4867-98C2-252AD4FC016F}" destId="{AF81CE7B-25AB-4079-B880-176298B34B01}" srcOrd="8" destOrd="0" presId="urn:microsoft.com/office/officeart/2005/8/layout/bList2#1"/>
    <dgm:cxn modelId="{943EEC91-C9F5-4823-8EAF-1E8131C90BC3}" type="presParOf" srcId="{AF81CE7B-25AB-4079-B880-176298B34B01}" destId="{3CACCAC1-2CD3-4EDF-ABB9-8E3901F71BEC}" srcOrd="0" destOrd="0" presId="urn:microsoft.com/office/officeart/2005/8/layout/bList2#1"/>
    <dgm:cxn modelId="{4B9EF502-774D-4E30-A4F4-32999974BC9A}" type="presParOf" srcId="{AF81CE7B-25AB-4079-B880-176298B34B01}" destId="{C9E4EC3D-9C10-401E-8649-0A4A033A3CC2}" srcOrd="1" destOrd="0" presId="urn:microsoft.com/office/officeart/2005/8/layout/bList2#1"/>
    <dgm:cxn modelId="{25A59715-EE0A-4763-A8E4-7FD94DC48120}" type="presParOf" srcId="{AF81CE7B-25AB-4079-B880-176298B34B01}" destId="{1963E586-3ACF-47AD-85F5-CCEC69505723}" srcOrd="2" destOrd="0" presId="urn:microsoft.com/office/officeart/2005/8/layout/bList2#1"/>
    <dgm:cxn modelId="{F022C0E2-7688-4827-8014-57D50FB81898}" type="presParOf" srcId="{AF81CE7B-25AB-4079-B880-176298B34B01}" destId="{C5565B1F-CD11-4C78-866C-91C621FB2220}" srcOrd="3" destOrd="0" presId="urn:microsoft.com/office/officeart/2005/8/layout/bList2#1"/>
    <dgm:cxn modelId="{454B965F-12C4-4461-BDC4-7BDF522E9036}" type="presParOf" srcId="{0DDB0405-0345-4867-98C2-252AD4FC016F}" destId="{10D6E6C5-788B-48C6-9CF6-B4663609AFB6}" srcOrd="9" destOrd="0" presId="urn:microsoft.com/office/officeart/2005/8/layout/bList2#1"/>
    <dgm:cxn modelId="{047E2ABB-5CCF-405B-9D76-3F6F79EC1FE6}" type="presParOf" srcId="{0DDB0405-0345-4867-98C2-252AD4FC016F}" destId="{0D876002-3E5B-403B-AB88-D74019946F01}" srcOrd="10" destOrd="0" presId="urn:microsoft.com/office/officeart/2005/8/layout/bList2#1"/>
    <dgm:cxn modelId="{AE92F29F-2F58-4194-87BB-1AF7060B4D28}" type="presParOf" srcId="{0D876002-3E5B-403B-AB88-D74019946F01}" destId="{8628B411-6CEE-432B-9CBD-34D9E705E504}" srcOrd="0" destOrd="0" presId="urn:microsoft.com/office/officeart/2005/8/layout/bList2#1"/>
    <dgm:cxn modelId="{41BC992B-0C08-49DE-A483-73704EDDD0A7}" type="presParOf" srcId="{0D876002-3E5B-403B-AB88-D74019946F01}" destId="{E8A343B3-E253-4BF7-A591-3E3285D6C2D8}" srcOrd="1" destOrd="0" presId="urn:microsoft.com/office/officeart/2005/8/layout/bList2#1"/>
    <dgm:cxn modelId="{5FE89D3F-E070-44FB-BFF0-62AE164BED15}" type="presParOf" srcId="{0D876002-3E5B-403B-AB88-D74019946F01}" destId="{65A12FB8-01EB-4F98-8867-CF2A85FD0377}" srcOrd="2" destOrd="0" presId="urn:microsoft.com/office/officeart/2005/8/layout/bList2#1"/>
    <dgm:cxn modelId="{3F3285FB-AA2F-438A-98FB-C2C13F909B89}" type="presParOf" srcId="{0D876002-3E5B-403B-AB88-D74019946F01}" destId="{866A22B5-CA2A-4B68-B6AC-ECE512654AF4}" srcOrd="3" destOrd="0" presId="urn:microsoft.com/office/officeart/2005/8/layout/bList2#1"/>
    <dgm:cxn modelId="{D80673FC-23D7-4D30-B591-E2B01C63FFB5}" type="presParOf" srcId="{0DDB0405-0345-4867-98C2-252AD4FC016F}" destId="{F9558B60-B585-41AD-A101-C2E985D5A687}" srcOrd="11" destOrd="0" presId="urn:microsoft.com/office/officeart/2005/8/layout/bList2#1"/>
    <dgm:cxn modelId="{5D0EF070-0507-45A7-9751-2F11251053D5}" type="presParOf" srcId="{0DDB0405-0345-4867-98C2-252AD4FC016F}" destId="{C2A3A466-4E26-4C85-9795-5845BF835D4F}" srcOrd="12" destOrd="0" presId="urn:microsoft.com/office/officeart/2005/8/layout/bList2#1"/>
    <dgm:cxn modelId="{0712F60F-B904-475E-9E79-46F9F3C46B7D}" type="presParOf" srcId="{C2A3A466-4E26-4C85-9795-5845BF835D4F}" destId="{05B42154-2DC9-4A31-9B8E-8BB6F4C562C4}" srcOrd="0" destOrd="0" presId="urn:microsoft.com/office/officeart/2005/8/layout/bList2#1"/>
    <dgm:cxn modelId="{13A37D89-6030-42CF-94B0-9A9C4203502C}" type="presParOf" srcId="{C2A3A466-4E26-4C85-9795-5845BF835D4F}" destId="{743DCE75-7CC1-4743-9D64-855B21D598B1}" srcOrd="1" destOrd="0" presId="urn:microsoft.com/office/officeart/2005/8/layout/bList2#1"/>
    <dgm:cxn modelId="{A5A6FF57-DF52-47F6-9FD3-D0BF0EF55434}" type="presParOf" srcId="{C2A3A466-4E26-4C85-9795-5845BF835D4F}" destId="{8666F8F3-0768-4024-898F-BE5E92789EBE}" srcOrd="2" destOrd="0" presId="urn:microsoft.com/office/officeart/2005/8/layout/bList2#1"/>
    <dgm:cxn modelId="{8457CDB5-EBC0-48BE-8DCA-9A217F0E3168}" type="presParOf" srcId="{C2A3A466-4E26-4C85-9795-5845BF835D4F}" destId="{CDABEABD-E6EA-478E-A5CE-7E60493161C2}" srcOrd="3" destOrd="0" presId="urn:microsoft.com/office/officeart/2005/8/layout/bList2#1"/>
    <dgm:cxn modelId="{3F2E0802-4CE9-4377-A6D0-257AB70C4F47}" type="presParOf" srcId="{0DDB0405-0345-4867-98C2-252AD4FC016F}" destId="{F07AFD9F-1609-4C51-9DEE-97EB1421BD48}" srcOrd="13" destOrd="0" presId="urn:microsoft.com/office/officeart/2005/8/layout/bList2#1"/>
    <dgm:cxn modelId="{CBCD6EC7-235B-4BFF-92BB-8C05D706367D}" type="presParOf" srcId="{0DDB0405-0345-4867-98C2-252AD4FC016F}" destId="{4D30091E-D798-4E6B-8B4C-D6791D46F173}" srcOrd="14" destOrd="0" presId="urn:microsoft.com/office/officeart/2005/8/layout/bList2#1"/>
    <dgm:cxn modelId="{12EB9200-8DD0-4DD9-AEB9-7963C5769A17}" type="presParOf" srcId="{4D30091E-D798-4E6B-8B4C-D6791D46F173}" destId="{3B85CE51-CB1B-4700-A84F-27B622162383}" srcOrd="0" destOrd="0" presId="urn:microsoft.com/office/officeart/2005/8/layout/bList2#1"/>
    <dgm:cxn modelId="{EBD85BF6-C164-476F-9DAE-576BA90F5DF4}" type="presParOf" srcId="{4D30091E-D798-4E6B-8B4C-D6791D46F173}" destId="{84734D61-C769-4EE1-9322-ED1DB43C35D7}" srcOrd="1" destOrd="0" presId="urn:microsoft.com/office/officeart/2005/8/layout/bList2#1"/>
    <dgm:cxn modelId="{BF74E07F-6391-439B-B6DD-006B9E2B1E8C}" type="presParOf" srcId="{4D30091E-D798-4E6B-8B4C-D6791D46F173}" destId="{D6D6041B-6DBF-4E65-AE17-BAB7835CD78B}" srcOrd="2" destOrd="0" presId="urn:microsoft.com/office/officeart/2005/8/layout/bList2#1"/>
    <dgm:cxn modelId="{0A523363-E096-436A-882A-2CF0957E594C}" type="presParOf" srcId="{4D30091E-D798-4E6B-8B4C-D6791D46F173}" destId="{F7360F69-EAD6-4A4F-96B9-AF044CE6351C}" srcOrd="3" destOrd="0" presId="urn:microsoft.com/office/officeart/2005/8/layout/b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69F32F-D977-42CF-8051-6FF60DDA2D96}" type="doc">
      <dgm:prSet loTypeId="urn:microsoft.com/office/officeart/2005/8/layout/bList2#1" loCatId="list" qsTypeId="urn:microsoft.com/office/officeart/2005/8/quickstyle/simple1" qsCatId="simple" csTypeId="urn:microsoft.com/office/officeart/2005/8/colors/accent1_2" csCatId="accent1" phldr="1"/>
      <dgm:spPr/>
      <dgm:t>
        <a:bodyPr/>
        <a:lstStyle/>
        <a:p>
          <a:endParaRPr lang="zh-CN" altLang="en-US"/>
        </a:p>
      </dgm:t>
    </dgm:pt>
    <dgm:pt modelId="{A5A97D7C-96AE-4E33-B92C-1B4BBD16447C}">
      <dgm:prSet/>
      <dgm:spPr/>
      <dgm:t>
        <a:bodyPr/>
        <a:lstStyle/>
        <a:p>
          <a:pPr algn="l" rtl="0"/>
          <a:r>
            <a:rPr lang="zh-CN" baseline="-25000" dirty="0" smtClean="0"/>
            <a:t>交通</a:t>
          </a:r>
          <a:endParaRPr lang="en-US" baseline="-25000" dirty="0"/>
        </a:p>
      </dgm:t>
    </dgm:pt>
    <dgm:pt modelId="{419DF0B8-7ECB-4540-8EB8-9E3FB250CE6F}" type="parTrans" cxnId="{A185C052-E905-4D66-9067-78731D3A8ABF}">
      <dgm:prSet/>
      <dgm:spPr/>
      <dgm:t>
        <a:bodyPr/>
        <a:lstStyle/>
        <a:p>
          <a:pPr algn="l"/>
          <a:endParaRPr lang="zh-CN" altLang="en-US"/>
        </a:p>
      </dgm:t>
    </dgm:pt>
    <dgm:pt modelId="{95B44799-AE6E-4AF8-A335-B3AA7F2F897C}" type="sibTrans" cxnId="{A185C052-E905-4D66-9067-78731D3A8ABF}">
      <dgm:prSet/>
      <dgm:spPr/>
      <dgm:t>
        <a:bodyPr/>
        <a:lstStyle/>
        <a:p>
          <a:pPr algn="l"/>
          <a:endParaRPr lang="zh-CN" altLang="en-US"/>
        </a:p>
      </dgm:t>
    </dgm:pt>
    <dgm:pt modelId="{7E5F3709-21EF-4B87-A402-DEBF8F9793DB}">
      <dgm:prSet/>
      <dgm:spPr/>
      <dgm:t>
        <a:bodyPr/>
        <a:lstStyle/>
        <a:p>
          <a:pPr algn="l" rtl="0"/>
          <a:r>
            <a:rPr lang="zh-CN" baseline="-25000" dirty="0" smtClean="0"/>
            <a:t>高速不停车，出租车管理，公交车枢纽管理，铁路机车 识别等 </a:t>
          </a:r>
          <a:endParaRPr lang="zh-CN" dirty="0"/>
        </a:p>
      </dgm:t>
    </dgm:pt>
    <dgm:pt modelId="{4F17A73A-A285-4998-948F-2B42080536EA}" type="parTrans" cxnId="{0E588C1F-2EE6-4F25-9FDB-62615A702F02}">
      <dgm:prSet/>
      <dgm:spPr/>
      <dgm:t>
        <a:bodyPr/>
        <a:lstStyle/>
        <a:p>
          <a:pPr algn="l"/>
          <a:endParaRPr lang="zh-CN" altLang="en-US"/>
        </a:p>
      </dgm:t>
    </dgm:pt>
    <dgm:pt modelId="{6B0F1949-D8DF-4968-957E-CD93E358AEE7}" type="sibTrans" cxnId="{0E588C1F-2EE6-4F25-9FDB-62615A702F02}">
      <dgm:prSet/>
      <dgm:spPr/>
      <dgm:t>
        <a:bodyPr/>
        <a:lstStyle/>
        <a:p>
          <a:pPr algn="l"/>
          <a:endParaRPr lang="zh-CN" altLang="en-US"/>
        </a:p>
      </dgm:t>
    </dgm:pt>
    <dgm:pt modelId="{55DE4536-25CF-48A5-9DD9-33F536DE532B}">
      <dgm:prSet/>
      <dgm:spPr/>
      <dgm:t>
        <a:bodyPr/>
        <a:lstStyle/>
        <a:p>
          <a:pPr algn="l" rtl="0"/>
          <a:r>
            <a:rPr lang="zh-CN" baseline="-25000" dirty="0" smtClean="0"/>
            <a:t>食品</a:t>
          </a:r>
          <a:endParaRPr lang="en-US" baseline="-25000" dirty="0"/>
        </a:p>
      </dgm:t>
    </dgm:pt>
    <dgm:pt modelId="{893DE529-F87F-4011-B68E-5DAA4265E9D0}" type="parTrans" cxnId="{BD37A68B-D21E-44A1-9C24-96C4091EDCE4}">
      <dgm:prSet/>
      <dgm:spPr/>
      <dgm:t>
        <a:bodyPr/>
        <a:lstStyle/>
        <a:p>
          <a:pPr algn="l"/>
          <a:endParaRPr lang="zh-CN" altLang="en-US"/>
        </a:p>
      </dgm:t>
    </dgm:pt>
    <dgm:pt modelId="{5C7DA252-DFEF-4667-8569-FEC1E8D8EBDC}" type="sibTrans" cxnId="{BD37A68B-D21E-44A1-9C24-96C4091EDCE4}">
      <dgm:prSet/>
      <dgm:spPr/>
      <dgm:t>
        <a:bodyPr/>
        <a:lstStyle/>
        <a:p>
          <a:pPr algn="l"/>
          <a:endParaRPr lang="zh-CN" altLang="en-US"/>
        </a:p>
      </dgm:t>
    </dgm:pt>
    <dgm:pt modelId="{AF627B3F-995E-4B6F-B457-A224D1C15E01}">
      <dgm:prSet/>
      <dgm:spPr/>
      <dgm:t>
        <a:bodyPr/>
        <a:lstStyle/>
        <a:p>
          <a:pPr algn="l" rtl="0"/>
          <a:r>
            <a:rPr lang="zh-CN" baseline="-25000" dirty="0" smtClean="0"/>
            <a:t>水果，蔬菜，生鲜，食品等保鲜度管理 </a:t>
          </a:r>
          <a:endParaRPr lang="zh-CN" dirty="0"/>
        </a:p>
      </dgm:t>
    </dgm:pt>
    <dgm:pt modelId="{314EB277-3C8F-4D86-9157-1ADFFECD4FF4}" type="parTrans" cxnId="{69D07FFD-7590-4A27-964C-DBAA9A0A96CC}">
      <dgm:prSet/>
      <dgm:spPr/>
      <dgm:t>
        <a:bodyPr/>
        <a:lstStyle/>
        <a:p>
          <a:pPr algn="l"/>
          <a:endParaRPr lang="zh-CN" altLang="en-US"/>
        </a:p>
      </dgm:t>
    </dgm:pt>
    <dgm:pt modelId="{119678D6-5CF3-4238-BBAD-81D2E84FDE34}" type="sibTrans" cxnId="{69D07FFD-7590-4A27-964C-DBAA9A0A96CC}">
      <dgm:prSet/>
      <dgm:spPr/>
      <dgm:t>
        <a:bodyPr/>
        <a:lstStyle/>
        <a:p>
          <a:pPr algn="l"/>
          <a:endParaRPr lang="zh-CN" altLang="en-US"/>
        </a:p>
      </dgm:t>
    </dgm:pt>
    <dgm:pt modelId="{EA73C37F-F92B-4FD5-BE70-0F5202234775}">
      <dgm:prSet/>
      <dgm:spPr/>
      <dgm:t>
        <a:bodyPr/>
        <a:lstStyle/>
        <a:p>
          <a:pPr algn="l" rtl="0"/>
          <a:r>
            <a:rPr lang="zh-CN" baseline="-25000" dirty="0" smtClean="0"/>
            <a:t>动物识别</a:t>
          </a:r>
          <a:endParaRPr lang="en-US" baseline="-25000" dirty="0"/>
        </a:p>
      </dgm:t>
    </dgm:pt>
    <dgm:pt modelId="{EF62C42F-D51F-4565-BD25-8B948AAEBBF3}" type="parTrans" cxnId="{FF4FD3F8-7F09-49D4-9778-7B953413D6CF}">
      <dgm:prSet/>
      <dgm:spPr/>
      <dgm:t>
        <a:bodyPr/>
        <a:lstStyle/>
        <a:p>
          <a:pPr algn="l"/>
          <a:endParaRPr lang="zh-CN" altLang="en-US"/>
        </a:p>
      </dgm:t>
    </dgm:pt>
    <dgm:pt modelId="{89920042-7BF6-4446-AA7C-ED894F0C5B30}" type="sibTrans" cxnId="{FF4FD3F8-7F09-49D4-9778-7B953413D6CF}">
      <dgm:prSet/>
      <dgm:spPr/>
      <dgm:t>
        <a:bodyPr/>
        <a:lstStyle/>
        <a:p>
          <a:pPr algn="l"/>
          <a:endParaRPr lang="zh-CN" altLang="en-US"/>
        </a:p>
      </dgm:t>
    </dgm:pt>
    <dgm:pt modelId="{74EDD63D-FCC1-4EC4-9C81-27B4E5FE02FF}">
      <dgm:prSet/>
      <dgm:spPr/>
      <dgm:t>
        <a:bodyPr/>
        <a:lstStyle/>
        <a:p>
          <a:pPr algn="l" rtl="0"/>
          <a:r>
            <a:rPr lang="zh-CN" baseline="-25000" dirty="0" smtClean="0"/>
            <a:t>训养动物，畜牧牲口，宠物等识别管理 </a:t>
          </a:r>
          <a:endParaRPr lang="zh-CN" dirty="0"/>
        </a:p>
      </dgm:t>
    </dgm:pt>
    <dgm:pt modelId="{4FB89157-97D6-4BD6-A803-1060487A4A03}" type="parTrans" cxnId="{BB74EBFB-F6E9-4C30-9043-04CCDF12B711}">
      <dgm:prSet/>
      <dgm:spPr/>
      <dgm:t>
        <a:bodyPr/>
        <a:lstStyle/>
        <a:p>
          <a:pPr algn="l"/>
          <a:endParaRPr lang="zh-CN" altLang="en-US"/>
        </a:p>
      </dgm:t>
    </dgm:pt>
    <dgm:pt modelId="{27A3567B-54A2-46AF-8C65-11CA11EE2E9B}" type="sibTrans" cxnId="{BB74EBFB-F6E9-4C30-9043-04CCDF12B711}">
      <dgm:prSet/>
      <dgm:spPr/>
      <dgm:t>
        <a:bodyPr/>
        <a:lstStyle/>
        <a:p>
          <a:pPr algn="l"/>
          <a:endParaRPr lang="zh-CN" altLang="en-US"/>
        </a:p>
      </dgm:t>
    </dgm:pt>
    <dgm:pt modelId="{28CC45E8-18B9-493C-88C6-45FE81771FE2}">
      <dgm:prSet/>
      <dgm:spPr/>
      <dgm:t>
        <a:bodyPr/>
        <a:lstStyle/>
        <a:p>
          <a:pPr algn="l" rtl="0"/>
          <a:r>
            <a:rPr lang="zh-CN" baseline="-25000" dirty="0" smtClean="0"/>
            <a:t>图书馆</a:t>
          </a:r>
          <a:endParaRPr lang="en-US" baseline="-25000" dirty="0"/>
        </a:p>
      </dgm:t>
    </dgm:pt>
    <dgm:pt modelId="{C12F2A7F-E69C-4707-9901-B3C9752BA281}" type="parTrans" cxnId="{C73DB614-C7A4-4294-B811-B48C42DE5659}">
      <dgm:prSet/>
      <dgm:spPr/>
      <dgm:t>
        <a:bodyPr/>
        <a:lstStyle/>
        <a:p>
          <a:pPr algn="l"/>
          <a:endParaRPr lang="zh-CN" altLang="en-US"/>
        </a:p>
      </dgm:t>
    </dgm:pt>
    <dgm:pt modelId="{65C7AF0D-3C54-45D8-8A3D-54F380B9FE62}" type="sibTrans" cxnId="{C73DB614-C7A4-4294-B811-B48C42DE5659}">
      <dgm:prSet/>
      <dgm:spPr/>
      <dgm:t>
        <a:bodyPr/>
        <a:lstStyle/>
        <a:p>
          <a:pPr algn="l"/>
          <a:endParaRPr lang="zh-CN" altLang="en-US"/>
        </a:p>
      </dgm:t>
    </dgm:pt>
    <dgm:pt modelId="{FEC298E4-95C3-4D83-961C-C1C1887FD13A}">
      <dgm:prSet/>
      <dgm:spPr/>
      <dgm:t>
        <a:bodyPr/>
        <a:lstStyle/>
        <a:p>
          <a:pPr algn="l" rtl="0"/>
          <a:r>
            <a:rPr lang="zh-CN" baseline="-25000" dirty="0" smtClean="0"/>
            <a:t>书店，图书馆，出版社等应用 </a:t>
          </a:r>
          <a:endParaRPr lang="zh-CN" dirty="0"/>
        </a:p>
      </dgm:t>
    </dgm:pt>
    <dgm:pt modelId="{ACA10ACA-9432-470D-94CC-EADEE94814DC}" type="parTrans" cxnId="{35A87A17-7CE0-473F-A45B-F12484BBA921}">
      <dgm:prSet/>
      <dgm:spPr/>
      <dgm:t>
        <a:bodyPr/>
        <a:lstStyle/>
        <a:p>
          <a:pPr algn="l"/>
          <a:endParaRPr lang="zh-CN" altLang="en-US"/>
        </a:p>
      </dgm:t>
    </dgm:pt>
    <dgm:pt modelId="{643976AA-062A-4717-A0AA-72778B219927}" type="sibTrans" cxnId="{35A87A17-7CE0-473F-A45B-F12484BBA921}">
      <dgm:prSet/>
      <dgm:spPr/>
      <dgm:t>
        <a:bodyPr/>
        <a:lstStyle/>
        <a:p>
          <a:pPr algn="l"/>
          <a:endParaRPr lang="zh-CN" altLang="en-US"/>
        </a:p>
      </dgm:t>
    </dgm:pt>
    <dgm:pt modelId="{62400327-AD43-4FA2-BE12-B9DE8A7157CA}">
      <dgm:prSet/>
      <dgm:spPr/>
      <dgm:t>
        <a:bodyPr/>
        <a:lstStyle/>
        <a:p>
          <a:pPr algn="l" rtl="0"/>
          <a:r>
            <a:rPr lang="zh-CN" baseline="-25000" dirty="0" smtClean="0"/>
            <a:t>汽车</a:t>
          </a:r>
          <a:endParaRPr lang="en-US" baseline="-25000" dirty="0"/>
        </a:p>
      </dgm:t>
    </dgm:pt>
    <dgm:pt modelId="{A0B12B81-6A39-49B1-BBA7-7CE7881B15A5}" type="parTrans" cxnId="{BB0F0FF5-8E99-4470-8B50-370293D1EC90}">
      <dgm:prSet/>
      <dgm:spPr/>
      <dgm:t>
        <a:bodyPr/>
        <a:lstStyle/>
        <a:p>
          <a:pPr algn="l"/>
          <a:endParaRPr lang="zh-CN" altLang="en-US"/>
        </a:p>
      </dgm:t>
    </dgm:pt>
    <dgm:pt modelId="{D513D0BE-A16D-4904-B30A-442832F8DE08}" type="sibTrans" cxnId="{BB0F0FF5-8E99-4470-8B50-370293D1EC90}">
      <dgm:prSet/>
      <dgm:spPr/>
      <dgm:t>
        <a:bodyPr/>
        <a:lstStyle/>
        <a:p>
          <a:pPr algn="l"/>
          <a:endParaRPr lang="zh-CN" altLang="en-US"/>
        </a:p>
      </dgm:t>
    </dgm:pt>
    <dgm:pt modelId="{900EF34B-5E22-467A-9DCA-F3FEDDAFD172}">
      <dgm:prSet/>
      <dgm:spPr/>
      <dgm:t>
        <a:bodyPr/>
        <a:lstStyle/>
        <a:p>
          <a:pPr algn="l" rtl="0"/>
          <a:r>
            <a:rPr lang="zh-CN" baseline="-25000" dirty="0" smtClean="0"/>
            <a:t>制造，防盗，定位，车钥匙 </a:t>
          </a:r>
          <a:endParaRPr lang="zh-CN" dirty="0"/>
        </a:p>
      </dgm:t>
    </dgm:pt>
    <dgm:pt modelId="{C186B5C1-AEFE-4816-9360-2584D61F6190}" type="parTrans" cxnId="{99EE7DD8-BF8E-499E-BA25-7131D05F5503}">
      <dgm:prSet/>
      <dgm:spPr/>
      <dgm:t>
        <a:bodyPr/>
        <a:lstStyle/>
        <a:p>
          <a:pPr algn="l"/>
          <a:endParaRPr lang="zh-CN" altLang="en-US"/>
        </a:p>
      </dgm:t>
    </dgm:pt>
    <dgm:pt modelId="{0A2E4815-AB39-4499-B3A3-1AB791AD99F0}" type="sibTrans" cxnId="{99EE7DD8-BF8E-499E-BA25-7131D05F5503}">
      <dgm:prSet/>
      <dgm:spPr/>
      <dgm:t>
        <a:bodyPr/>
        <a:lstStyle/>
        <a:p>
          <a:pPr algn="l"/>
          <a:endParaRPr lang="zh-CN" altLang="en-US"/>
        </a:p>
      </dgm:t>
    </dgm:pt>
    <dgm:pt modelId="{3BD767D4-E3C3-419F-B6BF-3C952BA879DB}">
      <dgm:prSet/>
      <dgm:spPr/>
      <dgm:t>
        <a:bodyPr/>
        <a:lstStyle/>
        <a:p>
          <a:pPr algn="l" rtl="0"/>
          <a:r>
            <a:rPr lang="zh-CN" baseline="-25000" dirty="0" smtClean="0"/>
            <a:t>航空</a:t>
          </a:r>
          <a:endParaRPr lang="en-US" baseline="-25000" dirty="0"/>
        </a:p>
      </dgm:t>
    </dgm:pt>
    <dgm:pt modelId="{FB1628F7-7211-4EF2-8401-7729D0F5C10E}" type="parTrans" cxnId="{58B4ADFC-5055-40A4-B67E-D86151E6D9AC}">
      <dgm:prSet/>
      <dgm:spPr/>
      <dgm:t>
        <a:bodyPr/>
        <a:lstStyle/>
        <a:p>
          <a:pPr algn="l"/>
          <a:endParaRPr lang="zh-CN" altLang="en-US"/>
        </a:p>
      </dgm:t>
    </dgm:pt>
    <dgm:pt modelId="{18992C33-B219-4DA5-95B5-E41FCC1A9D70}" type="sibTrans" cxnId="{58B4ADFC-5055-40A4-B67E-D86151E6D9AC}">
      <dgm:prSet/>
      <dgm:spPr/>
      <dgm:t>
        <a:bodyPr/>
        <a:lstStyle/>
        <a:p>
          <a:pPr algn="l"/>
          <a:endParaRPr lang="zh-CN" altLang="en-US"/>
        </a:p>
      </dgm:t>
    </dgm:pt>
    <dgm:pt modelId="{B6576DD8-B280-4EFE-AF02-E72488EA243C}">
      <dgm:prSet/>
      <dgm:spPr/>
      <dgm:t>
        <a:bodyPr/>
        <a:lstStyle/>
        <a:p>
          <a:pPr algn="l" rtl="0"/>
          <a:r>
            <a:rPr lang="zh-CN" baseline="-25000" dirty="0" smtClean="0"/>
            <a:t>制造，旅客机票，行李包裹追踪 </a:t>
          </a:r>
          <a:endParaRPr lang="zh-CN" dirty="0"/>
        </a:p>
      </dgm:t>
    </dgm:pt>
    <dgm:pt modelId="{3F2512AE-BDBA-4FC3-BB7E-17B2E546DDC8}" type="parTrans" cxnId="{CE4A1A78-15A3-420A-BD09-078E8712C4E3}">
      <dgm:prSet/>
      <dgm:spPr/>
      <dgm:t>
        <a:bodyPr/>
        <a:lstStyle/>
        <a:p>
          <a:pPr algn="l"/>
          <a:endParaRPr lang="zh-CN" altLang="en-US"/>
        </a:p>
      </dgm:t>
    </dgm:pt>
    <dgm:pt modelId="{E877462A-98C7-4728-ADE7-1D81FB773F6D}" type="sibTrans" cxnId="{CE4A1A78-15A3-420A-BD09-078E8712C4E3}">
      <dgm:prSet/>
      <dgm:spPr/>
      <dgm:t>
        <a:bodyPr/>
        <a:lstStyle/>
        <a:p>
          <a:pPr algn="l"/>
          <a:endParaRPr lang="zh-CN" altLang="en-US"/>
        </a:p>
      </dgm:t>
    </dgm:pt>
    <dgm:pt modelId="{800B5505-A32B-4A64-B220-596086657909}">
      <dgm:prSet/>
      <dgm:spPr/>
      <dgm:t>
        <a:bodyPr/>
        <a:lstStyle/>
        <a:p>
          <a:pPr algn="l" rtl="0"/>
          <a:r>
            <a:rPr lang="zh-CN" baseline="-25000" dirty="0" smtClean="0"/>
            <a:t>军事</a:t>
          </a:r>
          <a:endParaRPr lang="en-US" baseline="-25000" dirty="0"/>
        </a:p>
      </dgm:t>
    </dgm:pt>
    <dgm:pt modelId="{11A478AA-C9BC-4D3F-9468-5CCD4AADC0F7}" type="parTrans" cxnId="{9FE18F5A-7938-4FB4-B3D6-ABA12445DA96}">
      <dgm:prSet/>
      <dgm:spPr/>
      <dgm:t>
        <a:bodyPr/>
        <a:lstStyle/>
        <a:p>
          <a:pPr algn="l"/>
          <a:endParaRPr lang="zh-CN" altLang="en-US"/>
        </a:p>
      </dgm:t>
    </dgm:pt>
    <dgm:pt modelId="{0D569808-5149-4C2B-837A-83C95FB7DF98}" type="sibTrans" cxnId="{9FE18F5A-7938-4FB4-B3D6-ABA12445DA96}">
      <dgm:prSet/>
      <dgm:spPr/>
      <dgm:t>
        <a:bodyPr/>
        <a:lstStyle/>
        <a:p>
          <a:pPr algn="l"/>
          <a:endParaRPr lang="zh-CN" altLang="en-US"/>
        </a:p>
      </dgm:t>
    </dgm:pt>
    <dgm:pt modelId="{4DE9D24F-CA87-46F1-8647-601BFC6EC190}">
      <dgm:prSet/>
      <dgm:spPr/>
      <dgm:t>
        <a:bodyPr/>
        <a:lstStyle/>
        <a:p>
          <a:pPr algn="l" rtl="0"/>
          <a:r>
            <a:rPr lang="zh-CN" baseline="-25000" dirty="0" smtClean="0"/>
            <a:t>弹药，枪支，物资，人员，卡车等识别与追踪 </a:t>
          </a:r>
          <a:endParaRPr lang="zh-CN" baseline="-25000" dirty="0"/>
        </a:p>
      </dgm:t>
    </dgm:pt>
    <dgm:pt modelId="{BEBDF4EB-BDFA-4572-9A00-8F6FBE3F73D9}" type="parTrans" cxnId="{B5748886-F437-49CF-A2FF-31492D06333C}">
      <dgm:prSet/>
      <dgm:spPr/>
      <dgm:t>
        <a:bodyPr/>
        <a:lstStyle/>
        <a:p>
          <a:pPr algn="l"/>
          <a:endParaRPr lang="zh-CN" altLang="en-US"/>
        </a:p>
      </dgm:t>
    </dgm:pt>
    <dgm:pt modelId="{402F3A33-611A-4E46-8CD0-435BC96FC295}" type="sibTrans" cxnId="{B5748886-F437-49CF-A2FF-31492D06333C}">
      <dgm:prSet/>
      <dgm:spPr/>
      <dgm:t>
        <a:bodyPr/>
        <a:lstStyle/>
        <a:p>
          <a:pPr algn="l"/>
          <a:endParaRPr lang="zh-CN" altLang="en-US"/>
        </a:p>
      </dgm:t>
    </dgm:pt>
    <dgm:pt modelId="{0DDB0405-0345-4867-98C2-252AD4FC016F}" type="pres">
      <dgm:prSet presAssocID="{3B69F32F-D977-42CF-8051-6FF60DDA2D96}" presName="diagram" presStyleCnt="0">
        <dgm:presLayoutVars>
          <dgm:dir/>
          <dgm:animLvl val="lvl"/>
          <dgm:resizeHandles val="exact"/>
        </dgm:presLayoutVars>
      </dgm:prSet>
      <dgm:spPr/>
      <dgm:t>
        <a:bodyPr/>
        <a:lstStyle/>
        <a:p>
          <a:endParaRPr lang="zh-CN" altLang="en-US"/>
        </a:p>
      </dgm:t>
    </dgm:pt>
    <dgm:pt modelId="{CDCCE72A-687C-4586-ABCB-C144D5E22626}" type="pres">
      <dgm:prSet presAssocID="{A5A97D7C-96AE-4E33-B92C-1B4BBD16447C}" presName="compNode" presStyleCnt="0"/>
      <dgm:spPr/>
    </dgm:pt>
    <dgm:pt modelId="{60D0E427-F37C-4DEE-94A2-7B7E246F081F}" type="pres">
      <dgm:prSet presAssocID="{A5A97D7C-96AE-4E33-B92C-1B4BBD16447C}" presName="childRect" presStyleLbl="bgAcc1" presStyleIdx="0" presStyleCnt="7">
        <dgm:presLayoutVars>
          <dgm:bulletEnabled val="1"/>
        </dgm:presLayoutVars>
      </dgm:prSet>
      <dgm:spPr/>
      <dgm:t>
        <a:bodyPr/>
        <a:lstStyle/>
        <a:p>
          <a:endParaRPr lang="zh-CN" altLang="en-US"/>
        </a:p>
      </dgm:t>
    </dgm:pt>
    <dgm:pt modelId="{E782FB9A-C4A3-40DD-9C39-B586A98D5FA4}" type="pres">
      <dgm:prSet presAssocID="{A5A97D7C-96AE-4E33-B92C-1B4BBD16447C}" presName="parentText" presStyleLbl="node1" presStyleIdx="0" presStyleCnt="0">
        <dgm:presLayoutVars>
          <dgm:chMax val="0"/>
          <dgm:bulletEnabled val="1"/>
        </dgm:presLayoutVars>
      </dgm:prSet>
      <dgm:spPr/>
      <dgm:t>
        <a:bodyPr/>
        <a:lstStyle/>
        <a:p>
          <a:endParaRPr lang="zh-CN" altLang="en-US"/>
        </a:p>
      </dgm:t>
    </dgm:pt>
    <dgm:pt modelId="{C795471D-11F4-422C-BE96-6AD732D0B25D}" type="pres">
      <dgm:prSet presAssocID="{A5A97D7C-96AE-4E33-B92C-1B4BBD16447C}" presName="parentRect" presStyleLbl="alignNode1" presStyleIdx="0" presStyleCnt="7"/>
      <dgm:spPr/>
      <dgm:t>
        <a:bodyPr/>
        <a:lstStyle/>
        <a:p>
          <a:endParaRPr lang="zh-CN" altLang="en-US"/>
        </a:p>
      </dgm:t>
    </dgm:pt>
    <dgm:pt modelId="{7A2F8482-B619-4D32-B14B-6A17D42CB16C}" type="pres">
      <dgm:prSet presAssocID="{A5A97D7C-96AE-4E33-B92C-1B4BBD16447C}" presName="adorn" presStyleLbl="fgAccFollowNode1" presStyleIdx="0" presStyleCnt="7"/>
      <dgm:spPr/>
    </dgm:pt>
    <dgm:pt modelId="{33717801-C84E-4EC3-AB07-2170008494F2}" type="pres">
      <dgm:prSet presAssocID="{95B44799-AE6E-4AF8-A335-B3AA7F2F897C}" presName="sibTrans" presStyleLbl="sibTrans2D1" presStyleIdx="0" presStyleCnt="0"/>
      <dgm:spPr/>
      <dgm:t>
        <a:bodyPr/>
        <a:lstStyle/>
        <a:p>
          <a:endParaRPr lang="zh-CN" altLang="en-US"/>
        </a:p>
      </dgm:t>
    </dgm:pt>
    <dgm:pt modelId="{F22E5558-7ACA-4A57-A88A-4D6835A7A825}" type="pres">
      <dgm:prSet presAssocID="{55DE4536-25CF-48A5-9DD9-33F536DE532B}" presName="compNode" presStyleCnt="0"/>
      <dgm:spPr/>
    </dgm:pt>
    <dgm:pt modelId="{77E2E70D-BD8E-41D1-820B-A65D63A9F9A8}" type="pres">
      <dgm:prSet presAssocID="{55DE4536-25CF-48A5-9DD9-33F536DE532B}" presName="childRect" presStyleLbl="bgAcc1" presStyleIdx="1" presStyleCnt="7">
        <dgm:presLayoutVars>
          <dgm:bulletEnabled val="1"/>
        </dgm:presLayoutVars>
      </dgm:prSet>
      <dgm:spPr/>
      <dgm:t>
        <a:bodyPr/>
        <a:lstStyle/>
        <a:p>
          <a:endParaRPr lang="zh-CN" altLang="en-US"/>
        </a:p>
      </dgm:t>
    </dgm:pt>
    <dgm:pt modelId="{D8BE7B29-9869-4FF6-BD39-7C04C41AD516}" type="pres">
      <dgm:prSet presAssocID="{55DE4536-25CF-48A5-9DD9-33F536DE532B}" presName="parentText" presStyleLbl="node1" presStyleIdx="0" presStyleCnt="0">
        <dgm:presLayoutVars>
          <dgm:chMax val="0"/>
          <dgm:bulletEnabled val="1"/>
        </dgm:presLayoutVars>
      </dgm:prSet>
      <dgm:spPr/>
      <dgm:t>
        <a:bodyPr/>
        <a:lstStyle/>
        <a:p>
          <a:endParaRPr lang="zh-CN" altLang="en-US"/>
        </a:p>
      </dgm:t>
    </dgm:pt>
    <dgm:pt modelId="{0CBA4F9B-1D4B-455C-83E2-1083D19398FD}" type="pres">
      <dgm:prSet presAssocID="{55DE4536-25CF-48A5-9DD9-33F536DE532B}" presName="parentRect" presStyleLbl="alignNode1" presStyleIdx="1" presStyleCnt="7"/>
      <dgm:spPr/>
      <dgm:t>
        <a:bodyPr/>
        <a:lstStyle/>
        <a:p>
          <a:endParaRPr lang="zh-CN" altLang="en-US"/>
        </a:p>
      </dgm:t>
    </dgm:pt>
    <dgm:pt modelId="{5CF7578C-CA35-430A-9F7B-08063159CDC1}" type="pres">
      <dgm:prSet presAssocID="{55DE4536-25CF-48A5-9DD9-33F536DE532B}" presName="adorn" presStyleLbl="fgAccFollowNode1" presStyleIdx="1" presStyleCnt="7"/>
      <dgm:spPr/>
    </dgm:pt>
    <dgm:pt modelId="{873DF78B-4AB6-4DE2-BF35-15F218D22467}" type="pres">
      <dgm:prSet presAssocID="{5C7DA252-DFEF-4667-8569-FEC1E8D8EBDC}" presName="sibTrans" presStyleLbl="sibTrans2D1" presStyleIdx="0" presStyleCnt="0"/>
      <dgm:spPr/>
      <dgm:t>
        <a:bodyPr/>
        <a:lstStyle/>
        <a:p>
          <a:endParaRPr lang="zh-CN" altLang="en-US"/>
        </a:p>
      </dgm:t>
    </dgm:pt>
    <dgm:pt modelId="{0FD51C03-DB11-4360-9612-4595B8441668}" type="pres">
      <dgm:prSet presAssocID="{EA73C37F-F92B-4FD5-BE70-0F5202234775}" presName="compNode" presStyleCnt="0"/>
      <dgm:spPr/>
    </dgm:pt>
    <dgm:pt modelId="{7977A861-8348-4C4C-A1E4-77B3DA42BBE4}" type="pres">
      <dgm:prSet presAssocID="{EA73C37F-F92B-4FD5-BE70-0F5202234775}" presName="childRect" presStyleLbl="bgAcc1" presStyleIdx="2" presStyleCnt="7">
        <dgm:presLayoutVars>
          <dgm:bulletEnabled val="1"/>
        </dgm:presLayoutVars>
      </dgm:prSet>
      <dgm:spPr/>
      <dgm:t>
        <a:bodyPr/>
        <a:lstStyle/>
        <a:p>
          <a:endParaRPr lang="zh-CN" altLang="en-US"/>
        </a:p>
      </dgm:t>
    </dgm:pt>
    <dgm:pt modelId="{A683A759-409E-4977-9ACA-AA6DD02D22BE}" type="pres">
      <dgm:prSet presAssocID="{EA73C37F-F92B-4FD5-BE70-0F5202234775}" presName="parentText" presStyleLbl="node1" presStyleIdx="0" presStyleCnt="0">
        <dgm:presLayoutVars>
          <dgm:chMax val="0"/>
          <dgm:bulletEnabled val="1"/>
        </dgm:presLayoutVars>
      </dgm:prSet>
      <dgm:spPr/>
      <dgm:t>
        <a:bodyPr/>
        <a:lstStyle/>
        <a:p>
          <a:endParaRPr lang="zh-CN" altLang="en-US"/>
        </a:p>
      </dgm:t>
    </dgm:pt>
    <dgm:pt modelId="{45777E8C-AB71-49C9-B7C8-59859B253167}" type="pres">
      <dgm:prSet presAssocID="{EA73C37F-F92B-4FD5-BE70-0F5202234775}" presName="parentRect" presStyleLbl="alignNode1" presStyleIdx="2" presStyleCnt="7"/>
      <dgm:spPr/>
      <dgm:t>
        <a:bodyPr/>
        <a:lstStyle/>
        <a:p>
          <a:endParaRPr lang="zh-CN" altLang="en-US"/>
        </a:p>
      </dgm:t>
    </dgm:pt>
    <dgm:pt modelId="{FFC0B226-916F-41E8-A0D8-EA6259C347F5}" type="pres">
      <dgm:prSet presAssocID="{EA73C37F-F92B-4FD5-BE70-0F5202234775}" presName="adorn" presStyleLbl="fgAccFollowNode1" presStyleIdx="2" presStyleCnt="7"/>
      <dgm:spPr/>
    </dgm:pt>
    <dgm:pt modelId="{2ECCEECA-2D93-4FB9-9CAA-0140EBF41C9F}" type="pres">
      <dgm:prSet presAssocID="{89920042-7BF6-4446-AA7C-ED894F0C5B30}" presName="sibTrans" presStyleLbl="sibTrans2D1" presStyleIdx="0" presStyleCnt="0"/>
      <dgm:spPr/>
      <dgm:t>
        <a:bodyPr/>
        <a:lstStyle/>
        <a:p>
          <a:endParaRPr lang="zh-CN" altLang="en-US"/>
        </a:p>
      </dgm:t>
    </dgm:pt>
    <dgm:pt modelId="{868A6992-A7DB-4CAC-A10D-AD976AEAE044}" type="pres">
      <dgm:prSet presAssocID="{28CC45E8-18B9-493C-88C6-45FE81771FE2}" presName="compNode" presStyleCnt="0"/>
      <dgm:spPr/>
    </dgm:pt>
    <dgm:pt modelId="{7554B0CA-172E-43CF-A812-AC83312EA9C2}" type="pres">
      <dgm:prSet presAssocID="{28CC45E8-18B9-493C-88C6-45FE81771FE2}" presName="childRect" presStyleLbl="bgAcc1" presStyleIdx="3" presStyleCnt="7">
        <dgm:presLayoutVars>
          <dgm:bulletEnabled val="1"/>
        </dgm:presLayoutVars>
      </dgm:prSet>
      <dgm:spPr/>
      <dgm:t>
        <a:bodyPr/>
        <a:lstStyle/>
        <a:p>
          <a:endParaRPr lang="zh-CN" altLang="en-US"/>
        </a:p>
      </dgm:t>
    </dgm:pt>
    <dgm:pt modelId="{C994E2AC-3930-4CEA-A201-0EBE2EEB11B9}" type="pres">
      <dgm:prSet presAssocID="{28CC45E8-18B9-493C-88C6-45FE81771FE2}" presName="parentText" presStyleLbl="node1" presStyleIdx="0" presStyleCnt="0">
        <dgm:presLayoutVars>
          <dgm:chMax val="0"/>
          <dgm:bulletEnabled val="1"/>
        </dgm:presLayoutVars>
      </dgm:prSet>
      <dgm:spPr/>
      <dgm:t>
        <a:bodyPr/>
        <a:lstStyle/>
        <a:p>
          <a:endParaRPr lang="zh-CN" altLang="en-US"/>
        </a:p>
      </dgm:t>
    </dgm:pt>
    <dgm:pt modelId="{0E02B573-EDB7-42FF-B745-482BE57DA2CE}" type="pres">
      <dgm:prSet presAssocID="{28CC45E8-18B9-493C-88C6-45FE81771FE2}" presName="parentRect" presStyleLbl="alignNode1" presStyleIdx="3" presStyleCnt="7"/>
      <dgm:spPr/>
      <dgm:t>
        <a:bodyPr/>
        <a:lstStyle/>
        <a:p>
          <a:endParaRPr lang="zh-CN" altLang="en-US"/>
        </a:p>
      </dgm:t>
    </dgm:pt>
    <dgm:pt modelId="{210FFF56-3245-4E8B-8EEA-81462B265439}" type="pres">
      <dgm:prSet presAssocID="{28CC45E8-18B9-493C-88C6-45FE81771FE2}" presName="adorn" presStyleLbl="fgAccFollowNode1" presStyleIdx="3" presStyleCnt="7"/>
      <dgm:spPr/>
    </dgm:pt>
    <dgm:pt modelId="{D22CAE05-2388-4A4C-B6FF-BA053F2C56FF}" type="pres">
      <dgm:prSet presAssocID="{65C7AF0D-3C54-45D8-8A3D-54F380B9FE62}" presName="sibTrans" presStyleLbl="sibTrans2D1" presStyleIdx="0" presStyleCnt="0"/>
      <dgm:spPr/>
      <dgm:t>
        <a:bodyPr/>
        <a:lstStyle/>
        <a:p>
          <a:endParaRPr lang="zh-CN" altLang="en-US"/>
        </a:p>
      </dgm:t>
    </dgm:pt>
    <dgm:pt modelId="{9C080D82-FDC1-4604-BDED-E98EAC1843E6}" type="pres">
      <dgm:prSet presAssocID="{62400327-AD43-4FA2-BE12-B9DE8A7157CA}" presName="compNode" presStyleCnt="0"/>
      <dgm:spPr/>
    </dgm:pt>
    <dgm:pt modelId="{E8BED6AB-9AD7-44A1-880C-925C719F0478}" type="pres">
      <dgm:prSet presAssocID="{62400327-AD43-4FA2-BE12-B9DE8A7157CA}" presName="childRect" presStyleLbl="bgAcc1" presStyleIdx="4" presStyleCnt="7">
        <dgm:presLayoutVars>
          <dgm:bulletEnabled val="1"/>
        </dgm:presLayoutVars>
      </dgm:prSet>
      <dgm:spPr/>
      <dgm:t>
        <a:bodyPr/>
        <a:lstStyle/>
        <a:p>
          <a:endParaRPr lang="zh-CN" altLang="en-US"/>
        </a:p>
      </dgm:t>
    </dgm:pt>
    <dgm:pt modelId="{DA55B320-23B5-4837-9098-C6D9EFFCB821}" type="pres">
      <dgm:prSet presAssocID="{62400327-AD43-4FA2-BE12-B9DE8A7157CA}" presName="parentText" presStyleLbl="node1" presStyleIdx="0" presStyleCnt="0">
        <dgm:presLayoutVars>
          <dgm:chMax val="0"/>
          <dgm:bulletEnabled val="1"/>
        </dgm:presLayoutVars>
      </dgm:prSet>
      <dgm:spPr/>
      <dgm:t>
        <a:bodyPr/>
        <a:lstStyle/>
        <a:p>
          <a:endParaRPr lang="zh-CN" altLang="en-US"/>
        </a:p>
      </dgm:t>
    </dgm:pt>
    <dgm:pt modelId="{4A1A4700-0ED5-4547-8E01-9961A32FC3F2}" type="pres">
      <dgm:prSet presAssocID="{62400327-AD43-4FA2-BE12-B9DE8A7157CA}" presName="parentRect" presStyleLbl="alignNode1" presStyleIdx="4" presStyleCnt="7"/>
      <dgm:spPr/>
      <dgm:t>
        <a:bodyPr/>
        <a:lstStyle/>
        <a:p>
          <a:endParaRPr lang="zh-CN" altLang="en-US"/>
        </a:p>
      </dgm:t>
    </dgm:pt>
    <dgm:pt modelId="{C5008F8C-506D-4812-AF8A-949799DD7F9F}" type="pres">
      <dgm:prSet presAssocID="{62400327-AD43-4FA2-BE12-B9DE8A7157CA}" presName="adorn" presStyleLbl="fgAccFollowNode1" presStyleIdx="4" presStyleCnt="7"/>
      <dgm:spPr/>
    </dgm:pt>
    <dgm:pt modelId="{1D5C9042-CF0E-4B87-AD3C-FF6E88A00164}" type="pres">
      <dgm:prSet presAssocID="{D513D0BE-A16D-4904-B30A-442832F8DE08}" presName="sibTrans" presStyleLbl="sibTrans2D1" presStyleIdx="0" presStyleCnt="0"/>
      <dgm:spPr/>
      <dgm:t>
        <a:bodyPr/>
        <a:lstStyle/>
        <a:p>
          <a:endParaRPr lang="zh-CN" altLang="en-US"/>
        </a:p>
      </dgm:t>
    </dgm:pt>
    <dgm:pt modelId="{BF0FEE2A-9B3D-4E07-B485-E551A7F46A0C}" type="pres">
      <dgm:prSet presAssocID="{3BD767D4-E3C3-419F-B6BF-3C952BA879DB}" presName="compNode" presStyleCnt="0"/>
      <dgm:spPr/>
    </dgm:pt>
    <dgm:pt modelId="{349639EB-9167-48B4-96DC-668ADB34C2DF}" type="pres">
      <dgm:prSet presAssocID="{3BD767D4-E3C3-419F-B6BF-3C952BA879DB}" presName="childRect" presStyleLbl="bgAcc1" presStyleIdx="5" presStyleCnt="7">
        <dgm:presLayoutVars>
          <dgm:bulletEnabled val="1"/>
        </dgm:presLayoutVars>
      </dgm:prSet>
      <dgm:spPr/>
      <dgm:t>
        <a:bodyPr/>
        <a:lstStyle/>
        <a:p>
          <a:endParaRPr lang="zh-CN" altLang="en-US"/>
        </a:p>
      </dgm:t>
    </dgm:pt>
    <dgm:pt modelId="{F6C1F623-4FBF-428C-881B-92B72114B105}" type="pres">
      <dgm:prSet presAssocID="{3BD767D4-E3C3-419F-B6BF-3C952BA879DB}" presName="parentText" presStyleLbl="node1" presStyleIdx="0" presStyleCnt="0">
        <dgm:presLayoutVars>
          <dgm:chMax val="0"/>
          <dgm:bulletEnabled val="1"/>
        </dgm:presLayoutVars>
      </dgm:prSet>
      <dgm:spPr/>
      <dgm:t>
        <a:bodyPr/>
        <a:lstStyle/>
        <a:p>
          <a:endParaRPr lang="zh-CN" altLang="en-US"/>
        </a:p>
      </dgm:t>
    </dgm:pt>
    <dgm:pt modelId="{D349C362-4F70-45E6-9E94-505B0BCE4F8B}" type="pres">
      <dgm:prSet presAssocID="{3BD767D4-E3C3-419F-B6BF-3C952BA879DB}" presName="parentRect" presStyleLbl="alignNode1" presStyleIdx="5" presStyleCnt="7"/>
      <dgm:spPr/>
      <dgm:t>
        <a:bodyPr/>
        <a:lstStyle/>
        <a:p>
          <a:endParaRPr lang="zh-CN" altLang="en-US"/>
        </a:p>
      </dgm:t>
    </dgm:pt>
    <dgm:pt modelId="{56C019BC-6672-4206-B693-FA921858BE32}" type="pres">
      <dgm:prSet presAssocID="{3BD767D4-E3C3-419F-B6BF-3C952BA879DB}" presName="adorn" presStyleLbl="fgAccFollowNode1" presStyleIdx="5" presStyleCnt="7"/>
      <dgm:spPr/>
    </dgm:pt>
    <dgm:pt modelId="{33F02CDF-111A-4F36-8170-7B1667B9FC08}" type="pres">
      <dgm:prSet presAssocID="{18992C33-B219-4DA5-95B5-E41FCC1A9D70}" presName="sibTrans" presStyleLbl="sibTrans2D1" presStyleIdx="0" presStyleCnt="0"/>
      <dgm:spPr/>
      <dgm:t>
        <a:bodyPr/>
        <a:lstStyle/>
        <a:p>
          <a:endParaRPr lang="zh-CN" altLang="en-US"/>
        </a:p>
      </dgm:t>
    </dgm:pt>
    <dgm:pt modelId="{0F01546E-9B16-4776-A6FF-AD0B354219BF}" type="pres">
      <dgm:prSet presAssocID="{800B5505-A32B-4A64-B220-596086657909}" presName="compNode" presStyleCnt="0"/>
      <dgm:spPr/>
    </dgm:pt>
    <dgm:pt modelId="{96C42CCA-4F6D-446E-B7D3-69A8C309E7C6}" type="pres">
      <dgm:prSet presAssocID="{800B5505-A32B-4A64-B220-596086657909}" presName="childRect" presStyleLbl="bgAcc1" presStyleIdx="6" presStyleCnt="7">
        <dgm:presLayoutVars>
          <dgm:bulletEnabled val="1"/>
        </dgm:presLayoutVars>
      </dgm:prSet>
      <dgm:spPr/>
      <dgm:t>
        <a:bodyPr/>
        <a:lstStyle/>
        <a:p>
          <a:endParaRPr lang="zh-CN" altLang="en-US"/>
        </a:p>
      </dgm:t>
    </dgm:pt>
    <dgm:pt modelId="{B52138BC-F5D5-4F6F-BEE7-EFEB4E5B8F65}" type="pres">
      <dgm:prSet presAssocID="{800B5505-A32B-4A64-B220-596086657909}" presName="parentText" presStyleLbl="node1" presStyleIdx="0" presStyleCnt="0">
        <dgm:presLayoutVars>
          <dgm:chMax val="0"/>
          <dgm:bulletEnabled val="1"/>
        </dgm:presLayoutVars>
      </dgm:prSet>
      <dgm:spPr/>
      <dgm:t>
        <a:bodyPr/>
        <a:lstStyle/>
        <a:p>
          <a:endParaRPr lang="zh-CN" altLang="en-US"/>
        </a:p>
      </dgm:t>
    </dgm:pt>
    <dgm:pt modelId="{8D09BFC9-B0B1-4601-9BC7-8CA77B97AF1A}" type="pres">
      <dgm:prSet presAssocID="{800B5505-A32B-4A64-B220-596086657909}" presName="parentRect" presStyleLbl="alignNode1" presStyleIdx="6" presStyleCnt="7"/>
      <dgm:spPr/>
      <dgm:t>
        <a:bodyPr/>
        <a:lstStyle/>
        <a:p>
          <a:endParaRPr lang="zh-CN" altLang="en-US"/>
        </a:p>
      </dgm:t>
    </dgm:pt>
    <dgm:pt modelId="{6916CD3E-C12B-491C-A22E-ACA6355D21CA}" type="pres">
      <dgm:prSet presAssocID="{800B5505-A32B-4A64-B220-596086657909}" presName="adorn" presStyleLbl="fgAccFollowNode1" presStyleIdx="6" presStyleCnt="7"/>
      <dgm:spPr/>
    </dgm:pt>
  </dgm:ptLst>
  <dgm:cxnLst>
    <dgm:cxn modelId="{CE4A1A78-15A3-420A-BD09-078E8712C4E3}" srcId="{3BD767D4-E3C3-419F-B6BF-3C952BA879DB}" destId="{B6576DD8-B280-4EFE-AF02-E72488EA243C}" srcOrd="0" destOrd="0" parTransId="{3F2512AE-BDBA-4FC3-BB7E-17B2E546DDC8}" sibTransId="{E877462A-98C7-4728-ADE7-1D81FB773F6D}"/>
    <dgm:cxn modelId="{87AB879C-E8E7-49F3-AC36-563936018ABC}" type="presOf" srcId="{5C7DA252-DFEF-4667-8569-FEC1E8D8EBDC}" destId="{873DF78B-4AB6-4DE2-BF35-15F218D22467}" srcOrd="0" destOrd="0" presId="urn:microsoft.com/office/officeart/2005/8/layout/bList2#1"/>
    <dgm:cxn modelId="{C73DB614-C7A4-4294-B811-B48C42DE5659}" srcId="{3B69F32F-D977-42CF-8051-6FF60DDA2D96}" destId="{28CC45E8-18B9-493C-88C6-45FE81771FE2}" srcOrd="3" destOrd="0" parTransId="{C12F2A7F-E69C-4707-9901-B3C9752BA281}" sibTransId="{65C7AF0D-3C54-45D8-8A3D-54F380B9FE62}"/>
    <dgm:cxn modelId="{FCAF2B3C-C626-43BA-A3E5-A4A1D7F69886}" type="presOf" srcId="{900EF34B-5E22-467A-9DCA-F3FEDDAFD172}" destId="{E8BED6AB-9AD7-44A1-880C-925C719F0478}" srcOrd="0" destOrd="0" presId="urn:microsoft.com/office/officeart/2005/8/layout/bList2#1"/>
    <dgm:cxn modelId="{3F4F545C-2C78-4220-A3EC-46DFA011ACC5}" type="presOf" srcId="{55DE4536-25CF-48A5-9DD9-33F536DE532B}" destId="{D8BE7B29-9869-4FF6-BD39-7C04C41AD516}" srcOrd="0" destOrd="0" presId="urn:microsoft.com/office/officeart/2005/8/layout/bList2#1"/>
    <dgm:cxn modelId="{19DFFD7E-EBDE-43C6-956E-3A59BA8BDCEC}" type="presOf" srcId="{3BD767D4-E3C3-419F-B6BF-3C952BA879DB}" destId="{D349C362-4F70-45E6-9E94-505B0BCE4F8B}" srcOrd="1" destOrd="0" presId="urn:microsoft.com/office/officeart/2005/8/layout/bList2#1"/>
    <dgm:cxn modelId="{BDD97A08-F4E2-42A2-94FE-055FB843D03F}" type="presOf" srcId="{3B69F32F-D977-42CF-8051-6FF60DDA2D96}" destId="{0DDB0405-0345-4867-98C2-252AD4FC016F}" srcOrd="0" destOrd="0" presId="urn:microsoft.com/office/officeart/2005/8/layout/bList2#1"/>
    <dgm:cxn modelId="{E93A15CE-E393-4D11-8521-9F8AD677F22F}" type="presOf" srcId="{EA73C37F-F92B-4FD5-BE70-0F5202234775}" destId="{A683A759-409E-4977-9ACA-AA6DD02D22BE}" srcOrd="0" destOrd="0" presId="urn:microsoft.com/office/officeart/2005/8/layout/bList2#1"/>
    <dgm:cxn modelId="{FCC223A6-D64B-4C07-83B6-6201917576EE}" type="presOf" srcId="{FEC298E4-95C3-4D83-961C-C1C1887FD13A}" destId="{7554B0CA-172E-43CF-A812-AC83312EA9C2}" srcOrd="0" destOrd="0" presId="urn:microsoft.com/office/officeart/2005/8/layout/bList2#1"/>
    <dgm:cxn modelId="{D88787BF-A366-4CD9-9FC4-20DDC8EAF0D9}" type="presOf" srcId="{EA73C37F-F92B-4FD5-BE70-0F5202234775}" destId="{45777E8C-AB71-49C9-B7C8-59859B253167}" srcOrd="1" destOrd="0" presId="urn:microsoft.com/office/officeart/2005/8/layout/bList2#1"/>
    <dgm:cxn modelId="{4E185367-EA83-4375-A4A3-9E4561D4DB33}" type="presOf" srcId="{18992C33-B219-4DA5-95B5-E41FCC1A9D70}" destId="{33F02CDF-111A-4F36-8170-7B1667B9FC08}" srcOrd="0" destOrd="0" presId="urn:microsoft.com/office/officeart/2005/8/layout/bList2#1"/>
    <dgm:cxn modelId="{7837B4A6-7E4A-4921-8349-CA3AD994BBBB}" type="presOf" srcId="{AF627B3F-995E-4B6F-B457-A224D1C15E01}" destId="{77E2E70D-BD8E-41D1-820B-A65D63A9F9A8}" srcOrd="0" destOrd="0" presId="urn:microsoft.com/office/officeart/2005/8/layout/bList2#1"/>
    <dgm:cxn modelId="{1918B8E7-27F3-4DD0-8B5B-95F40B2E5EF4}" type="presOf" srcId="{800B5505-A32B-4A64-B220-596086657909}" destId="{8D09BFC9-B0B1-4601-9BC7-8CA77B97AF1A}" srcOrd="1" destOrd="0" presId="urn:microsoft.com/office/officeart/2005/8/layout/bList2#1"/>
    <dgm:cxn modelId="{171565DB-6B50-48A2-A3D6-AFFF919ABF28}" type="presOf" srcId="{95B44799-AE6E-4AF8-A335-B3AA7F2F897C}" destId="{33717801-C84E-4EC3-AB07-2170008494F2}" srcOrd="0" destOrd="0" presId="urn:microsoft.com/office/officeart/2005/8/layout/bList2#1"/>
    <dgm:cxn modelId="{BB0F0FF5-8E99-4470-8B50-370293D1EC90}" srcId="{3B69F32F-D977-42CF-8051-6FF60DDA2D96}" destId="{62400327-AD43-4FA2-BE12-B9DE8A7157CA}" srcOrd="4" destOrd="0" parTransId="{A0B12B81-6A39-49B1-BBA7-7CE7881B15A5}" sibTransId="{D513D0BE-A16D-4904-B30A-442832F8DE08}"/>
    <dgm:cxn modelId="{B9C62E02-C01C-48FD-AB9B-BA59866906AE}" type="presOf" srcId="{3BD767D4-E3C3-419F-B6BF-3C952BA879DB}" destId="{F6C1F623-4FBF-428C-881B-92B72114B105}" srcOrd="0" destOrd="0" presId="urn:microsoft.com/office/officeart/2005/8/layout/bList2#1"/>
    <dgm:cxn modelId="{FF4FD3F8-7F09-49D4-9778-7B953413D6CF}" srcId="{3B69F32F-D977-42CF-8051-6FF60DDA2D96}" destId="{EA73C37F-F92B-4FD5-BE70-0F5202234775}" srcOrd="2" destOrd="0" parTransId="{EF62C42F-D51F-4565-BD25-8B948AAEBBF3}" sibTransId="{89920042-7BF6-4446-AA7C-ED894F0C5B30}"/>
    <dgm:cxn modelId="{B5748886-F437-49CF-A2FF-31492D06333C}" srcId="{800B5505-A32B-4A64-B220-596086657909}" destId="{4DE9D24F-CA87-46F1-8647-601BFC6EC190}" srcOrd="0" destOrd="0" parTransId="{BEBDF4EB-BDFA-4572-9A00-8F6FBE3F73D9}" sibTransId="{402F3A33-611A-4E46-8CD0-435BC96FC295}"/>
    <dgm:cxn modelId="{546C44BB-ADE0-4351-82F3-15B98CEEA863}" type="presOf" srcId="{A5A97D7C-96AE-4E33-B92C-1B4BBD16447C}" destId="{C795471D-11F4-422C-BE96-6AD732D0B25D}" srcOrd="1" destOrd="0" presId="urn:microsoft.com/office/officeart/2005/8/layout/bList2#1"/>
    <dgm:cxn modelId="{B3E6C3A5-E4DD-4EBA-A50A-BB8597A4E9F2}" type="presOf" srcId="{A5A97D7C-96AE-4E33-B92C-1B4BBD16447C}" destId="{E782FB9A-C4A3-40DD-9C39-B586A98D5FA4}" srcOrd="0" destOrd="0" presId="urn:microsoft.com/office/officeart/2005/8/layout/bList2#1"/>
    <dgm:cxn modelId="{84FDAED0-6EA7-4746-8D2A-1AD21EB69A42}" type="presOf" srcId="{7E5F3709-21EF-4B87-A402-DEBF8F9793DB}" destId="{60D0E427-F37C-4DEE-94A2-7B7E246F081F}" srcOrd="0" destOrd="0" presId="urn:microsoft.com/office/officeart/2005/8/layout/bList2#1"/>
    <dgm:cxn modelId="{8655CBFF-D97E-474A-975D-32CE7ACC32D8}" type="presOf" srcId="{4DE9D24F-CA87-46F1-8647-601BFC6EC190}" destId="{96C42CCA-4F6D-446E-B7D3-69A8C309E7C6}" srcOrd="0" destOrd="0" presId="urn:microsoft.com/office/officeart/2005/8/layout/bList2#1"/>
    <dgm:cxn modelId="{69D07FFD-7590-4A27-964C-DBAA9A0A96CC}" srcId="{55DE4536-25CF-48A5-9DD9-33F536DE532B}" destId="{AF627B3F-995E-4B6F-B457-A224D1C15E01}" srcOrd="0" destOrd="0" parTransId="{314EB277-3C8F-4D86-9157-1ADFFECD4FF4}" sibTransId="{119678D6-5CF3-4238-BBAD-81D2E84FDE34}"/>
    <dgm:cxn modelId="{ED300CD5-8E33-4FD4-B367-B73336675733}" type="presOf" srcId="{89920042-7BF6-4446-AA7C-ED894F0C5B30}" destId="{2ECCEECA-2D93-4FB9-9CAA-0140EBF41C9F}" srcOrd="0" destOrd="0" presId="urn:microsoft.com/office/officeart/2005/8/layout/bList2#1"/>
    <dgm:cxn modelId="{66EF16C0-8B01-478B-860C-951748E6E078}" type="presOf" srcId="{B6576DD8-B280-4EFE-AF02-E72488EA243C}" destId="{349639EB-9167-48B4-96DC-668ADB34C2DF}" srcOrd="0" destOrd="0" presId="urn:microsoft.com/office/officeart/2005/8/layout/bList2#1"/>
    <dgm:cxn modelId="{35A87A17-7CE0-473F-A45B-F12484BBA921}" srcId="{28CC45E8-18B9-493C-88C6-45FE81771FE2}" destId="{FEC298E4-95C3-4D83-961C-C1C1887FD13A}" srcOrd="0" destOrd="0" parTransId="{ACA10ACA-9432-470D-94CC-EADEE94814DC}" sibTransId="{643976AA-062A-4717-A0AA-72778B219927}"/>
    <dgm:cxn modelId="{39CDC290-FDB9-4248-AB34-CBA2E0FA532C}" type="presOf" srcId="{28CC45E8-18B9-493C-88C6-45FE81771FE2}" destId="{0E02B573-EDB7-42FF-B745-482BE57DA2CE}" srcOrd="1" destOrd="0" presId="urn:microsoft.com/office/officeart/2005/8/layout/bList2#1"/>
    <dgm:cxn modelId="{A3C3C3F2-07EB-4FCA-A8B2-D4D1257FCB84}" type="presOf" srcId="{62400327-AD43-4FA2-BE12-B9DE8A7157CA}" destId="{DA55B320-23B5-4837-9098-C6D9EFFCB821}" srcOrd="0" destOrd="0" presId="urn:microsoft.com/office/officeart/2005/8/layout/bList2#1"/>
    <dgm:cxn modelId="{122D16B7-3DD1-410F-99D9-63A49C30FB0C}" type="presOf" srcId="{55DE4536-25CF-48A5-9DD9-33F536DE532B}" destId="{0CBA4F9B-1D4B-455C-83E2-1083D19398FD}" srcOrd="1" destOrd="0" presId="urn:microsoft.com/office/officeart/2005/8/layout/bList2#1"/>
    <dgm:cxn modelId="{BFB830C2-1E32-4F2D-83DC-E9D55C4986B1}" type="presOf" srcId="{28CC45E8-18B9-493C-88C6-45FE81771FE2}" destId="{C994E2AC-3930-4CEA-A201-0EBE2EEB11B9}" srcOrd="0" destOrd="0" presId="urn:microsoft.com/office/officeart/2005/8/layout/bList2#1"/>
    <dgm:cxn modelId="{22FC1C80-A6E7-4312-A1F1-3E5926D0877C}" type="presOf" srcId="{800B5505-A32B-4A64-B220-596086657909}" destId="{B52138BC-F5D5-4F6F-BEE7-EFEB4E5B8F65}" srcOrd="0" destOrd="0" presId="urn:microsoft.com/office/officeart/2005/8/layout/bList2#1"/>
    <dgm:cxn modelId="{99EE7DD8-BF8E-499E-BA25-7131D05F5503}" srcId="{62400327-AD43-4FA2-BE12-B9DE8A7157CA}" destId="{900EF34B-5E22-467A-9DCA-F3FEDDAFD172}" srcOrd="0" destOrd="0" parTransId="{C186B5C1-AEFE-4816-9360-2584D61F6190}" sibTransId="{0A2E4815-AB39-4499-B3A3-1AB791AD99F0}"/>
    <dgm:cxn modelId="{9FE18F5A-7938-4FB4-B3D6-ABA12445DA96}" srcId="{3B69F32F-D977-42CF-8051-6FF60DDA2D96}" destId="{800B5505-A32B-4A64-B220-596086657909}" srcOrd="6" destOrd="0" parTransId="{11A478AA-C9BC-4D3F-9468-5CCD4AADC0F7}" sibTransId="{0D569808-5149-4C2B-837A-83C95FB7DF98}"/>
    <dgm:cxn modelId="{0E588C1F-2EE6-4F25-9FDB-62615A702F02}" srcId="{A5A97D7C-96AE-4E33-B92C-1B4BBD16447C}" destId="{7E5F3709-21EF-4B87-A402-DEBF8F9793DB}" srcOrd="0" destOrd="0" parTransId="{4F17A73A-A285-4998-948F-2B42080536EA}" sibTransId="{6B0F1949-D8DF-4968-957E-CD93E358AEE7}"/>
    <dgm:cxn modelId="{BA67472A-E4CD-4031-B287-AAC2E6D5BE42}" type="presOf" srcId="{74EDD63D-FCC1-4EC4-9C81-27B4E5FE02FF}" destId="{7977A861-8348-4C4C-A1E4-77B3DA42BBE4}" srcOrd="0" destOrd="0" presId="urn:microsoft.com/office/officeart/2005/8/layout/bList2#1"/>
    <dgm:cxn modelId="{2C7E6B36-575C-430D-BA02-D6F1921EA0D9}" type="presOf" srcId="{D513D0BE-A16D-4904-B30A-442832F8DE08}" destId="{1D5C9042-CF0E-4B87-AD3C-FF6E88A00164}" srcOrd="0" destOrd="0" presId="urn:microsoft.com/office/officeart/2005/8/layout/bList2#1"/>
    <dgm:cxn modelId="{BB74EBFB-F6E9-4C30-9043-04CCDF12B711}" srcId="{EA73C37F-F92B-4FD5-BE70-0F5202234775}" destId="{74EDD63D-FCC1-4EC4-9C81-27B4E5FE02FF}" srcOrd="0" destOrd="0" parTransId="{4FB89157-97D6-4BD6-A803-1060487A4A03}" sibTransId="{27A3567B-54A2-46AF-8C65-11CA11EE2E9B}"/>
    <dgm:cxn modelId="{C970581B-E3FF-4E30-BBBC-5B31D139364E}" type="presOf" srcId="{65C7AF0D-3C54-45D8-8A3D-54F380B9FE62}" destId="{D22CAE05-2388-4A4C-B6FF-BA053F2C56FF}" srcOrd="0" destOrd="0" presId="urn:microsoft.com/office/officeart/2005/8/layout/bList2#1"/>
    <dgm:cxn modelId="{BD37A68B-D21E-44A1-9C24-96C4091EDCE4}" srcId="{3B69F32F-D977-42CF-8051-6FF60DDA2D96}" destId="{55DE4536-25CF-48A5-9DD9-33F536DE532B}" srcOrd="1" destOrd="0" parTransId="{893DE529-F87F-4011-B68E-5DAA4265E9D0}" sibTransId="{5C7DA252-DFEF-4667-8569-FEC1E8D8EBDC}"/>
    <dgm:cxn modelId="{58B4ADFC-5055-40A4-B67E-D86151E6D9AC}" srcId="{3B69F32F-D977-42CF-8051-6FF60DDA2D96}" destId="{3BD767D4-E3C3-419F-B6BF-3C952BA879DB}" srcOrd="5" destOrd="0" parTransId="{FB1628F7-7211-4EF2-8401-7729D0F5C10E}" sibTransId="{18992C33-B219-4DA5-95B5-E41FCC1A9D70}"/>
    <dgm:cxn modelId="{7598AAED-16FA-49A3-98BD-015598EB3DEE}" type="presOf" srcId="{62400327-AD43-4FA2-BE12-B9DE8A7157CA}" destId="{4A1A4700-0ED5-4547-8E01-9961A32FC3F2}" srcOrd="1" destOrd="0" presId="urn:microsoft.com/office/officeart/2005/8/layout/bList2#1"/>
    <dgm:cxn modelId="{A185C052-E905-4D66-9067-78731D3A8ABF}" srcId="{3B69F32F-D977-42CF-8051-6FF60DDA2D96}" destId="{A5A97D7C-96AE-4E33-B92C-1B4BBD16447C}" srcOrd="0" destOrd="0" parTransId="{419DF0B8-7ECB-4540-8EB8-9E3FB250CE6F}" sibTransId="{95B44799-AE6E-4AF8-A335-B3AA7F2F897C}"/>
    <dgm:cxn modelId="{436062C3-CC90-4C08-820C-38803314A2D5}" type="presParOf" srcId="{0DDB0405-0345-4867-98C2-252AD4FC016F}" destId="{CDCCE72A-687C-4586-ABCB-C144D5E22626}" srcOrd="0" destOrd="0" presId="urn:microsoft.com/office/officeart/2005/8/layout/bList2#1"/>
    <dgm:cxn modelId="{B2D55596-4268-46DC-8819-6F1F746B1B0B}" type="presParOf" srcId="{CDCCE72A-687C-4586-ABCB-C144D5E22626}" destId="{60D0E427-F37C-4DEE-94A2-7B7E246F081F}" srcOrd="0" destOrd="0" presId="urn:microsoft.com/office/officeart/2005/8/layout/bList2#1"/>
    <dgm:cxn modelId="{3E1E6464-8D4E-48B9-9F1B-148C9C7739F4}" type="presParOf" srcId="{CDCCE72A-687C-4586-ABCB-C144D5E22626}" destId="{E782FB9A-C4A3-40DD-9C39-B586A98D5FA4}" srcOrd="1" destOrd="0" presId="urn:microsoft.com/office/officeart/2005/8/layout/bList2#1"/>
    <dgm:cxn modelId="{6D48FB91-C4B5-4FC8-981C-2C4C193950B6}" type="presParOf" srcId="{CDCCE72A-687C-4586-ABCB-C144D5E22626}" destId="{C795471D-11F4-422C-BE96-6AD732D0B25D}" srcOrd="2" destOrd="0" presId="urn:microsoft.com/office/officeart/2005/8/layout/bList2#1"/>
    <dgm:cxn modelId="{13DE739B-B049-4B38-B737-B84A1A5FC7E5}" type="presParOf" srcId="{CDCCE72A-687C-4586-ABCB-C144D5E22626}" destId="{7A2F8482-B619-4D32-B14B-6A17D42CB16C}" srcOrd="3" destOrd="0" presId="urn:microsoft.com/office/officeart/2005/8/layout/bList2#1"/>
    <dgm:cxn modelId="{488DCC3D-D472-483C-BDAE-09AF34F6FF85}" type="presParOf" srcId="{0DDB0405-0345-4867-98C2-252AD4FC016F}" destId="{33717801-C84E-4EC3-AB07-2170008494F2}" srcOrd="1" destOrd="0" presId="urn:microsoft.com/office/officeart/2005/8/layout/bList2#1"/>
    <dgm:cxn modelId="{5F6838EA-B143-4255-89CE-B69DFA0B09C8}" type="presParOf" srcId="{0DDB0405-0345-4867-98C2-252AD4FC016F}" destId="{F22E5558-7ACA-4A57-A88A-4D6835A7A825}" srcOrd="2" destOrd="0" presId="urn:microsoft.com/office/officeart/2005/8/layout/bList2#1"/>
    <dgm:cxn modelId="{CC16E9A5-4B16-4266-8924-D03F2502FEB1}" type="presParOf" srcId="{F22E5558-7ACA-4A57-A88A-4D6835A7A825}" destId="{77E2E70D-BD8E-41D1-820B-A65D63A9F9A8}" srcOrd="0" destOrd="0" presId="urn:microsoft.com/office/officeart/2005/8/layout/bList2#1"/>
    <dgm:cxn modelId="{FC07971B-D6A8-4369-9753-EAB917EF5A69}" type="presParOf" srcId="{F22E5558-7ACA-4A57-A88A-4D6835A7A825}" destId="{D8BE7B29-9869-4FF6-BD39-7C04C41AD516}" srcOrd="1" destOrd="0" presId="urn:microsoft.com/office/officeart/2005/8/layout/bList2#1"/>
    <dgm:cxn modelId="{3A00652E-A401-43B3-989A-5647943B8E71}" type="presParOf" srcId="{F22E5558-7ACA-4A57-A88A-4D6835A7A825}" destId="{0CBA4F9B-1D4B-455C-83E2-1083D19398FD}" srcOrd="2" destOrd="0" presId="urn:microsoft.com/office/officeart/2005/8/layout/bList2#1"/>
    <dgm:cxn modelId="{D248E653-7FAA-4DEF-ABDD-ED382E165061}" type="presParOf" srcId="{F22E5558-7ACA-4A57-A88A-4D6835A7A825}" destId="{5CF7578C-CA35-430A-9F7B-08063159CDC1}" srcOrd="3" destOrd="0" presId="urn:microsoft.com/office/officeart/2005/8/layout/bList2#1"/>
    <dgm:cxn modelId="{36D99E40-0FD8-4245-86CD-6C9C85FE6A63}" type="presParOf" srcId="{0DDB0405-0345-4867-98C2-252AD4FC016F}" destId="{873DF78B-4AB6-4DE2-BF35-15F218D22467}" srcOrd="3" destOrd="0" presId="urn:microsoft.com/office/officeart/2005/8/layout/bList2#1"/>
    <dgm:cxn modelId="{F49CE512-252B-43A5-B31A-64FCC00BD30C}" type="presParOf" srcId="{0DDB0405-0345-4867-98C2-252AD4FC016F}" destId="{0FD51C03-DB11-4360-9612-4595B8441668}" srcOrd="4" destOrd="0" presId="urn:microsoft.com/office/officeart/2005/8/layout/bList2#1"/>
    <dgm:cxn modelId="{77F533B1-761F-4C8A-876B-05D0AF973A02}" type="presParOf" srcId="{0FD51C03-DB11-4360-9612-4595B8441668}" destId="{7977A861-8348-4C4C-A1E4-77B3DA42BBE4}" srcOrd="0" destOrd="0" presId="urn:microsoft.com/office/officeart/2005/8/layout/bList2#1"/>
    <dgm:cxn modelId="{1D396B7A-2925-44C1-A7D7-1D92BCEE1D31}" type="presParOf" srcId="{0FD51C03-DB11-4360-9612-4595B8441668}" destId="{A683A759-409E-4977-9ACA-AA6DD02D22BE}" srcOrd="1" destOrd="0" presId="urn:microsoft.com/office/officeart/2005/8/layout/bList2#1"/>
    <dgm:cxn modelId="{95683DEA-A4BE-4C65-8500-EEBBEAAA3E57}" type="presParOf" srcId="{0FD51C03-DB11-4360-9612-4595B8441668}" destId="{45777E8C-AB71-49C9-B7C8-59859B253167}" srcOrd="2" destOrd="0" presId="urn:microsoft.com/office/officeart/2005/8/layout/bList2#1"/>
    <dgm:cxn modelId="{9EAB616E-F91F-4188-B169-CAB839765B38}" type="presParOf" srcId="{0FD51C03-DB11-4360-9612-4595B8441668}" destId="{FFC0B226-916F-41E8-A0D8-EA6259C347F5}" srcOrd="3" destOrd="0" presId="urn:microsoft.com/office/officeart/2005/8/layout/bList2#1"/>
    <dgm:cxn modelId="{48718BD1-C4E1-47D4-AB61-94E767AAB882}" type="presParOf" srcId="{0DDB0405-0345-4867-98C2-252AD4FC016F}" destId="{2ECCEECA-2D93-4FB9-9CAA-0140EBF41C9F}" srcOrd="5" destOrd="0" presId="urn:microsoft.com/office/officeart/2005/8/layout/bList2#1"/>
    <dgm:cxn modelId="{A3C70A33-6DE0-41F4-878E-70F4697A441C}" type="presParOf" srcId="{0DDB0405-0345-4867-98C2-252AD4FC016F}" destId="{868A6992-A7DB-4CAC-A10D-AD976AEAE044}" srcOrd="6" destOrd="0" presId="urn:microsoft.com/office/officeart/2005/8/layout/bList2#1"/>
    <dgm:cxn modelId="{DDC68CEC-CC7F-4D27-8EE3-54BF01FA03FE}" type="presParOf" srcId="{868A6992-A7DB-4CAC-A10D-AD976AEAE044}" destId="{7554B0CA-172E-43CF-A812-AC83312EA9C2}" srcOrd="0" destOrd="0" presId="urn:microsoft.com/office/officeart/2005/8/layout/bList2#1"/>
    <dgm:cxn modelId="{BE2EDFD5-C6F7-4FA1-A832-68921E34A9C9}" type="presParOf" srcId="{868A6992-A7DB-4CAC-A10D-AD976AEAE044}" destId="{C994E2AC-3930-4CEA-A201-0EBE2EEB11B9}" srcOrd="1" destOrd="0" presId="urn:microsoft.com/office/officeart/2005/8/layout/bList2#1"/>
    <dgm:cxn modelId="{39A045E6-7380-49BD-9745-97C1E48B1C89}" type="presParOf" srcId="{868A6992-A7DB-4CAC-A10D-AD976AEAE044}" destId="{0E02B573-EDB7-42FF-B745-482BE57DA2CE}" srcOrd="2" destOrd="0" presId="urn:microsoft.com/office/officeart/2005/8/layout/bList2#1"/>
    <dgm:cxn modelId="{48D547DD-8F4D-4669-9ACE-E0ADE7EC1171}" type="presParOf" srcId="{868A6992-A7DB-4CAC-A10D-AD976AEAE044}" destId="{210FFF56-3245-4E8B-8EEA-81462B265439}" srcOrd="3" destOrd="0" presId="urn:microsoft.com/office/officeart/2005/8/layout/bList2#1"/>
    <dgm:cxn modelId="{229FCBC4-D478-4C29-9804-2FE96C71D437}" type="presParOf" srcId="{0DDB0405-0345-4867-98C2-252AD4FC016F}" destId="{D22CAE05-2388-4A4C-B6FF-BA053F2C56FF}" srcOrd="7" destOrd="0" presId="urn:microsoft.com/office/officeart/2005/8/layout/bList2#1"/>
    <dgm:cxn modelId="{FAFCEC12-B191-45C3-AA4A-60DA9DE4D1CF}" type="presParOf" srcId="{0DDB0405-0345-4867-98C2-252AD4FC016F}" destId="{9C080D82-FDC1-4604-BDED-E98EAC1843E6}" srcOrd="8" destOrd="0" presId="urn:microsoft.com/office/officeart/2005/8/layout/bList2#1"/>
    <dgm:cxn modelId="{005C702F-F695-4235-A592-87A67CF079FB}" type="presParOf" srcId="{9C080D82-FDC1-4604-BDED-E98EAC1843E6}" destId="{E8BED6AB-9AD7-44A1-880C-925C719F0478}" srcOrd="0" destOrd="0" presId="urn:microsoft.com/office/officeart/2005/8/layout/bList2#1"/>
    <dgm:cxn modelId="{FF8C54C0-806A-4A12-9070-FB4B6800597F}" type="presParOf" srcId="{9C080D82-FDC1-4604-BDED-E98EAC1843E6}" destId="{DA55B320-23B5-4837-9098-C6D9EFFCB821}" srcOrd="1" destOrd="0" presId="urn:microsoft.com/office/officeart/2005/8/layout/bList2#1"/>
    <dgm:cxn modelId="{55877982-9C38-44AF-BB41-77633F1A2714}" type="presParOf" srcId="{9C080D82-FDC1-4604-BDED-E98EAC1843E6}" destId="{4A1A4700-0ED5-4547-8E01-9961A32FC3F2}" srcOrd="2" destOrd="0" presId="urn:microsoft.com/office/officeart/2005/8/layout/bList2#1"/>
    <dgm:cxn modelId="{36F85BFE-BC46-4E02-91F8-C2F2E561A115}" type="presParOf" srcId="{9C080D82-FDC1-4604-BDED-E98EAC1843E6}" destId="{C5008F8C-506D-4812-AF8A-949799DD7F9F}" srcOrd="3" destOrd="0" presId="urn:microsoft.com/office/officeart/2005/8/layout/bList2#1"/>
    <dgm:cxn modelId="{49F41B18-5A13-454A-9AA2-70D53BA3733E}" type="presParOf" srcId="{0DDB0405-0345-4867-98C2-252AD4FC016F}" destId="{1D5C9042-CF0E-4B87-AD3C-FF6E88A00164}" srcOrd="9" destOrd="0" presId="urn:microsoft.com/office/officeart/2005/8/layout/bList2#1"/>
    <dgm:cxn modelId="{B300CCF5-A9EA-4734-A157-05651B8E148F}" type="presParOf" srcId="{0DDB0405-0345-4867-98C2-252AD4FC016F}" destId="{BF0FEE2A-9B3D-4E07-B485-E551A7F46A0C}" srcOrd="10" destOrd="0" presId="urn:microsoft.com/office/officeart/2005/8/layout/bList2#1"/>
    <dgm:cxn modelId="{09331EC8-5801-4D90-A22C-DEB2FB2E9A44}" type="presParOf" srcId="{BF0FEE2A-9B3D-4E07-B485-E551A7F46A0C}" destId="{349639EB-9167-48B4-96DC-668ADB34C2DF}" srcOrd="0" destOrd="0" presId="urn:microsoft.com/office/officeart/2005/8/layout/bList2#1"/>
    <dgm:cxn modelId="{B474A044-1FBF-4EAA-B5EC-E1152C611B95}" type="presParOf" srcId="{BF0FEE2A-9B3D-4E07-B485-E551A7F46A0C}" destId="{F6C1F623-4FBF-428C-881B-92B72114B105}" srcOrd="1" destOrd="0" presId="urn:microsoft.com/office/officeart/2005/8/layout/bList2#1"/>
    <dgm:cxn modelId="{510629F4-D0B9-47C0-9B0D-7C6ED961216C}" type="presParOf" srcId="{BF0FEE2A-9B3D-4E07-B485-E551A7F46A0C}" destId="{D349C362-4F70-45E6-9E94-505B0BCE4F8B}" srcOrd="2" destOrd="0" presId="urn:microsoft.com/office/officeart/2005/8/layout/bList2#1"/>
    <dgm:cxn modelId="{9673D52C-F7BF-42F0-960F-8F086A6A196D}" type="presParOf" srcId="{BF0FEE2A-9B3D-4E07-B485-E551A7F46A0C}" destId="{56C019BC-6672-4206-B693-FA921858BE32}" srcOrd="3" destOrd="0" presId="urn:microsoft.com/office/officeart/2005/8/layout/bList2#1"/>
    <dgm:cxn modelId="{ED0AFA04-549F-4951-8C53-12206CF032D7}" type="presParOf" srcId="{0DDB0405-0345-4867-98C2-252AD4FC016F}" destId="{33F02CDF-111A-4F36-8170-7B1667B9FC08}" srcOrd="11" destOrd="0" presId="urn:microsoft.com/office/officeart/2005/8/layout/bList2#1"/>
    <dgm:cxn modelId="{BE228B8C-E591-47DD-BC1D-FBCC0CF67FEC}" type="presParOf" srcId="{0DDB0405-0345-4867-98C2-252AD4FC016F}" destId="{0F01546E-9B16-4776-A6FF-AD0B354219BF}" srcOrd="12" destOrd="0" presId="urn:microsoft.com/office/officeart/2005/8/layout/bList2#1"/>
    <dgm:cxn modelId="{34906022-7FB4-49B6-ACCE-4C8F95EA788B}" type="presParOf" srcId="{0F01546E-9B16-4776-A6FF-AD0B354219BF}" destId="{96C42CCA-4F6D-446E-B7D3-69A8C309E7C6}" srcOrd="0" destOrd="0" presId="urn:microsoft.com/office/officeart/2005/8/layout/bList2#1"/>
    <dgm:cxn modelId="{9657B42C-65F5-4692-82F6-723F8ABA7498}" type="presParOf" srcId="{0F01546E-9B16-4776-A6FF-AD0B354219BF}" destId="{B52138BC-F5D5-4F6F-BEE7-EFEB4E5B8F65}" srcOrd="1" destOrd="0" presId="urn:microsoft.com/office/officeart/2005/8/layout/bList2#1"/>
    <dgm:cxn modelId="{A22FA467-0355-43F1-8B60-83912DFBA210}" type="presParOf" srcId="{0F01546E-9B16-4776-A6FF-AD0B354219BF}" destId="{8D09BFC9-B0B1-4601-9BC7-8CA77B97AF1A}" srcOrd="2" destOrd="0" presId="urn:microsoft.com/office/officeart/2005/8/layout/bList2#1"/>
    <dgm:cxn modelId="{4547A9C3-55B0-4991-949C-8F59FF019F14}" type="presParOf" srcId="{0F01546E-9B16-4776-A6FF-AD0B354219BF}" destId="{6916CD3E-C12B-491C-A22E-ACA6355D21CA}" srcOrd="3" destOrd="0" presId="urn:microsoft.com/office/officeart/2005/8/layout/b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96C76-6526-4D22-9D7C-1A8C567D3A70}">
      <dsp:nvSpPr>
        <dsp:cNvPr id="0" name=""/>
        <dsp:cNvSpPr/>
      </dsp:nvSpPr>
      <dsp:spPr>
        <a:xfrm>
          <a:off x="4706" y="313063"/>
          <a:ext cx="1668967" cy="124584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rtl="0">
            <a:lnSpc>
              <a:spcPct val="90000"/>
            </a:lnSpc>
            <a:spcBef>
              <a:spcPct val="0"/>
            </a:spcBef>
            <a:spcAft>
              <a:spcPct val="15000"/>
            </a:spcAft>
            <a:buChar char="••"/>
          </a:pPr>
          <a:r>
            <a:rPr lang="zh-CN" sz="1800" kern="1200" baseline="-25000" dirty="0" smtClean="0"/>
            <a:t>物流过程中的货物追踪，信息自动采集，仓储应用，港口应用，邮政，快递。 </a:t>
          </a:r>
          <a:endParaRPr lang="zh-CN" sz="1800" kern="1200" baseline="-25000" dirty="0"/>
        </a:p>
      </dsp:txBody>
      <dsp:txXfrm>
        <a:off x="33898" y="342255"/>
        <a:ext cx="1610583" cy="1216656"/>
      </dsp:txXfrm>
    </dsp:sp>
    <dsp:sp modelId="{2AD0F181-6207-48D8-89B5-1BFD3753A519}">
      <dsp:nvSpPr>
        <dsp:cNvPr id="0" name=""/>
        <dsp:cNvSpPr/>
      </dsp:nvSpPr>
      <dsp:spPr>
        <a:xfrm>
          <a:off x="4706" y="1558911"/>
          <a:ext cx="1668967" cy="5357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rtl="0">
            <a:lnSpc>
              <a:spcPct val="90000"/>
            </a:lnSpc>
            <a:spcBef>
              <a:spcPct val="0"/>
            </a:spcBef>
            <a:spcAft>
              <a:spcPct val="35000"/>
            </a:spcAft>
          </a:pPr>
          <a:r>
            <a:rPr lang="zh-CN" sz="3000" kern="1200" baseline="-25000" dirty="0" smtClean="0"/>
            <a:t>物流</a:t>
          </a:r>
          <a:endParaRPr lang="en-US" sz="3000" kern="1200" baseline="-25000" dirty="0"/>
        </a:p>
      </dsp:txBody>
      <dsp:txXfrm>
        <a:off x="4706" y="1558911"/>
        <a:ext cx="1175328" cy="535714"/>
      </dsp:txXfrm>
    </dsp:sp>
    <dsp:sp modelId="{7008C987-3220-4101-9285-DB5FDA8F46FC}">
      <dsp:nvSpPr>
        <dsp:cNvPr id="0" name=""/>
        <dsp:cNvSpPr/>
      </dsp:nvSpPr>
      <dsp:spPr>
        <a:xfrm>
          <a:off x="1227247" y="1644005"/>
          <a:ext cx="584138" cy="584138"/>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05D2B9-9C82-40DB-91A3-175E0A0DE361}">
      <dsp:nvSpPr>
        <dsp:cNvPr id="0" name=""/>
        <dsp:cNvSpPr/>
      </dsp:nvSpPr>
      <dsp:spPr>
        <a:xfrm>
          <a:off x="1956102" y="313063"/>
          <a:ext cx="1668967" cy="124584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rtl="0">
            <a:lnSpc>
              <a:spcPct val="90000"/>
            </a:lnSpc>
            <a:spcBef>
              <a:spcPct val="0"/>
            </a:spcBef>
            <a:spcAft>
              <a:spcPct val="15000"/>
            </a:spcAft>
            <a:buChar char="••"/>
          </a:pPr>
          <a:r>
            <a:rPr lang="zh-CN" sz="1800" kern="1200" baseline="-25000" dirty="0" smtClean="0"/>
            <a:t>商品的销售数据实时统计，补货，防盗 </a:t>
          </a:r>
          <a:endParaRPr lang="zh-CN" sz="1800" kern="1200" dirty="0"/>
        </a:p>
      </dsp:txBody>
      <dsp:txXfrm>
        <a:off x="1985294" y="342255"/>
        <a:ext cx="1610583" cy="1216656"/>
      </dsp:txXfrm>
    </dsp:sp>
    <dsp:sp modelId="{BAF00764-B50A-42A4-BEA3-FCA343A9C4C4}">
      <dsp:nvSpPr>
        <dsp:cNvPr id="0" name=""/>
        <dsp:cNvSpPr/>
      </dsp:nvSpPr>
      <dsp:spPr>
        <a:xfrm>
          <a:off x="1956102" y="1558911"/>
          <a:ext cx="1668967" cy="5357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rtl="0">
            <a:lnSpc>
              <a:spcPct val="90000"/>
            </a:lnSpc>
            <a:spcBef>
              <a:spcPct val="0"/>
            </a:spcBef>
            <a:spcAft>
              <a:spcPct val="35000"/>
            </a:spcAft>
          </a:pPr>
          <a:r>
            <a:rPr lang="zh-CN" sz="3000" kern="1200" baseline="-25000" dirty="0" smtClean="0"/>
            <a:t>零售</a:t>
          </a:r>
          <a:endParaRPr lang="en-US" sz="3000" kern="1200" baseline="-25000" dirty="0"/>
        </a:p>
      </dsp:txBody>
      <dsp:txXfrm>
        <a:off x="1956102" y="1558911"/>
        <a:ext cx="1175328" cy="535714"/>
      </dsp:txXfrm>
    </dsp:sp>
    <dsp:sp modelId="{5DE1AD25-143B-4EE2-9992-FE4EE1E62E35}">
      <dsp:nvSpPr>
        <dsp:cNvPr id="0" name=""/>
        <dsp:cNvSpPr/>
      </dsp:nvSpPr>
      <dsp:spPr>
        <a:xfrm>
          <a:off x="3178644" y="1644005"/>
          <a:ext cx="584138" cy="584138"/>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F236D8-12DB-42E3-98F5-8995B081703B}">
      <dsp:nvSpPr>
        <dsp:cNvPr id="0" name=""/>
        <dsp:cNvSpPr/>
      </dsp:nvSpPr>
      <dsp:spPr>
        <a:xfrm>
          <a:off x="3907499" y="313063"/>
          <a:ext cx="1668967" cy="124584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rtl="0">
            <a:lnSpc>
              <a:spcPct val="90000"/>
            </a:lnSpc>
            <a:spcBef>
              <a:spcPct val="0"/>
            </a:spcBef>
            <a:spcAft>
              <a:spcPct val="15000"/>
            </a:spcAft>
            <a:buChar char="••"/>
          </a:pPr>
          <a:r>
            <a:rPr lang="zh-CN" sz="1800" kern="1200" baseline="-25000" dirty="0" smtClean="0"/>
            <a:t>生产数据的实时监控，质量追踪，自动化生产 </a:t>
          </a:r>
          <a:endParaRPr lang="zh-CN" sz="1800" kern="1200" dirty="0"/>
        </a:p>
      </dsp:txBody>
      <dsp:txXfrm>
        <a:off x="3936691" y="342255"/>
        <a:ext cx="1610583" cy="1216656"/>
      </dsp:txXfrm>
    </dsp:sp>
    <dsp:sp modelId="{ACFB3784-DBDC-466D-9FED-BDDF3173F3AF}">
      <dsp:nvSpPr>
        <dsp:cNvPr id="0" name=""/>
        <dsp:cNvSpPr/>
      </dsp:nvSpPr>
      <dsp:spPr>
        <a:xfrm>
          <a:off x="3907499" y="1558911"/>
          <a:ext cx="1668967" cy="5357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rtl="0">
            <a:lnSpc>
              <a:spcPct val="90000"/>
            </a:lnSpc>
            <a:spcBef>
              <a:spcPct val="0"/>
            </a:spcBef>
            <a:spcAft>
              <a:spcPct val="35000"/>
            </a:spcAft>
          </a:pPr>
          <a:r>
            <a:rPr lang="zh-CN" sz="3000" kern="1200" baseline="-25000" dirty="0" smtClean="0"/>
            <a:t>制造业</a:t>
          </a:r>
          <a:endParaRPr lang="en-US" sz="3000" kern="1200" baseline="-25000" dirty="0"/>
        </a:p>
      </dsp:txBody>
      <dsp:txXfrm>
        <a:off x="3907499" y="1558911"/>
        <a:ext cx="1175328" cy="535714"/>
      </dsp:txXfrm>
    </dsp:sp>
    <dsp:sp modelId="{D02846B0-803C-41FA-A83E-9CBD7404F434}">
      <dsp:nvSpPr>
        <dsp:cNvPr id="0" name=""/>
        <dsp:cNvSpPr/>
      </dsp:nvSpPr>
      <dsp:spPr>
        <a:xfrm>
          <a:off x="5130040" y="1644005"/>
          <a:ext cx="584138" cy="584138"/>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E7D935-18EF-42A4-8A5C-BBCEC615C701}">
      <dsp:nvSpPr>
        <dsp:cNvPr id="0" name=""/>
        <dsp:cNvSpPr/>
      </dsp:nvSpPr>
      <dsp:spPr>
        <a:xfrm>
          <a:off x="5858895" y="313063"/>
          <a:ext cx="1668967" cy="124584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rtl="0">
            <a:lnSpc>
              <a:spcPct val="90000"/>
            </a:lnSpc>
            <a:spcBef>
              <a:spcPct val="0"/>
            </a:spcBef>
            <a:spcAft>
              <a:spcPct val="15000"/>
            </a:spcAft>
            <a:buChar char="••"/>
          </a:pPr>
          <a:r>
            <a:rPr lang="zh-CN" sz="1800" kern="1200" baseline="-25000" dirty="0" smtClean="0"/>
            <a:t>自动化生产，仓储管理，品牌管理，单品管理，渠道管理 </a:t>
          </a:r>
          <a:endParaRPr lang="zh-CN" sz="1800" kern="1200" dirty="0"/>
        </a:p>
      </dsp:txBody>
      <dsp:txXfrm>
        <a:off x="5888087" y="342255"/>
        <a:ext cx="1610583" cy="1216656"/>
      </dsp:txXfrm>
    </dsp:sp>
    <dsp:sp modelId="{B86CB66E-CC29-43D8-B9B1-EEA2F9F27152}">
      <dsp:nvSpPr>
        <dsp:cNvPr id="0" name=""/>
        <dsp:cNvSpPr/>
      </dsp:nvSpPr>
      <dsp:spPr>
        <a:xfrm>
          <a:off x="5858895" y="1558911"/>
          <a:ext cx="1668967" cy="5357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rtl="0">
            <a:lnSpc>
              <a:spcPct val="90000"/>
            </a:lnSpc>
            <a:spcBef>
              <a:spcPct val="0"/>
            </a:spcBef>
            <a:spcAft>
              <a:spcPct val="35000"/>
            </a:spcAft>
          </a:pPr>
          <a:r>
            <a:rPr lang="zh-CN" sz="3000" kern="1200" baseline="-25000" dirty="0" smtClean="0"/>
            <a:t>服装业</a:t>
          </a:r>
          <a:endParaRPr lang="en-US" sz="3000" kern="1200" baseline="-25000" dirty="0"/>
        </a:p>
      </dsp:txBody>
      <dsp:txXfrm>
        <a:off x="5858895" y="1558911"/>
        <a:ext cx="1175328" cy="535714"/>
      </dsp:txXfrm>
    </dsp:sp>
    <dsp:sp modelId="{54D10639-86E3-4C38-881C-6C902677558B}">
      <dsp:nvSpPr>
        <dsp:cNvPr id="0" name=""/>
        <dsp:cNvSpPr/>
      </dsp:nvSpPr>
      <dsp:spPr>
        <a:xfrm>
          <a:off x="7081437" y="1644005"/>
          <a:ext cx="584138" cy="584138"/>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ACCAC1-2CD3-4EDF-ABB9-8E3901F71BEC}">
      <dsp:nvSpPr>
        <dsp:cNvPr id="0" name=""/>
        <dsp:cNvSpPr/>
      </dsp:nvSpPr>
      <dsp:spPr>
        <a:xfrm>
          <a:off x="4706" y="2517455"/>
          <a:ext cx="1668967" cy="124584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rtl="0">
            <a:lnSpc>
              <a:spcPct val="90000"/>
            </a:lnSpc>
            <a:spcBef>
              <a:spcPct val="0"/>
            </a:spcBef>
            <a:spcAft>
              <a:spcPct val="15000"/>
            </a:spcAft>
            <a:buChar char="••"/>
          </a:pPr>
          <a:r>
            <a:rPr lang="zh-CN" sz="1800" kern="1200" baseline="-25000" dirty="0" smtClean="0"/>
            <a:t>医疗器械管理，病人身份识别，婴儿防盗 </a:t>
          </a:r>
          <a:endParaRPr lang="zh-CN" sz="1800" kern="1200" dirty="0"/>
        </a:p>
      </dsp:txBody>
      <dsp:txXfrm>
        <a:off x="33898" y="2546647"/>
        <a:ext cx="1610583" cy="1216656"/>
      </dsp:txXfrm>
    </dsp:sp>
    <dsp:sp modelId="{1963E586-3ACF-47AD-85F5-CCEC69505723}">
      <dsp:nvSpPr>
        <dsp:cNvPr id="0" name=""/>
        <dsp:cNvSpPr/>
      </dsp:nvSpPr>
      <dsp:spPr>
        <a:xfrm>
          <a:off x="4706" y="3763304"/>
          <a:ext cx="1668967" cy="5357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rtl="0">
            <a:lnSpc>
              <a:spcPct val="90000"/>
            </a:lnSpc>
            <a:spcBef>
              <a:spcPct val="0"/>
            </a:spcBef>
            <a:spcAft>
              <a:spcPct val="35000"/>
            </a:spcAft>
          </a:pPr>
          <a:r>
            <a:rPr lang="zh-CN" sz="3000" kern="1200" baseline="-25000" dirty="0" smtClean="0"/>
            <a:t>医疗</a:t>
          </a:r>
          <a:endParaRPr lang="en-US" sz="3000" kern="1200" baseline="-25000" dirty="0"/>
        </a:p>
      </dsp:txBody>
      <dsp:txXfrm>
        <a:off x="4706" y="3763304"/>
        <a:ext cx="1175328" cy="535714"/>
      </dsp:txXfrm>
    </dsp:sp>
    <dsp:sp modelId="{C5565B1F-CD11-4C78-866C-91C621FB2220}">
      <dsp:nvSpPr>
        <dsp:cNvPr id="0" name=""/>
        <dsp:cNvSpPr/>
      </dsp:nvSpPr>
      <dsp:spPr>
        <a:xfrm>
          <a:off x="1227247" y="3848397"/>
          <a:ext cx="584138" cy="584138"/>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28B411-6CEE-432B-9CBD-34D9E705E504}">
      <dsp:nvSpPr>
        <dsp:cNvPr id="0" name=""/>
        <dsp:cNvSpPr/>
      </dsp:nvSpPr>
      <dsp:spPr>
        <a:xfrm>
          <a:off x="1956102" y="2517455"/>
          <a:ext cx="1668967" cy="124584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rtl="0">
            <a:lnSpc>
              <a:spcPct val="90000"/>
            </a:lnSpc>
            <a:spcBef>
              <a:spcPct val="0"/>
            </a:spcBef>
            <a:spcAft>
              <a:spcPct val="15000"/>
            </a:spcAft>
            <a:buChar char="••"/>
          </a:pPr>
          <a:r>
            <a:rPr lang="zh-CN" sz="1800" kern="1200" baseline="-25000" dirty="0" smtClean="0"/>
            <a:t>电子护照，身份证，学生证等各种电子证件。</a:t>
          </a:r>
          <a:endParaRPr lang="en-US" sz="1800" kern="1200" baseline="-25000" dirty="0"/>
        </a:p>
      </dsp:txBody>
      <dsp:txXfrm>
        <a:off x="1985294" y="2546647"/>
        <a:ext cx="1610583" cy="1216656"/>
      </dsp:txXfrm>
    </dsp:sp>
    <dsp:sp modelId="{65A12FB8-01EB-4F98-8867-CF2A85FD0377}">
      <dsp:nvSpPr>
        <dsp:cNvPr id="0" name=""/>
        <dsp:cNvSpPr/>
      </dsp:nvSpPr>
      <dsp:spPr>
        <a:xfrm>
          <a:off x="1956102" y="3763304"/>
          <a:ext cx="1668967" cy="5357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rtl="0">
            <a:lnSpc>
              <a:spcPct val="90000"/>
            </a:lnSpc>
            <a:spcBef>
              <a:spcPct val="0"/>
            </a:spcBef>
            <a:spcAft>
              <a:spcPct val="35000"/>
            </a:spcAft>
          </a:pPr>
          <a:r>
            <a:rPr lang="zh-CN" sz="3000" kern="1200" baseline="-25000" dirty="0" smtClean="0"/>
            <a:t>身份识别</a:t>
          </a:r>
          <a:endParaRPr lang="en-US" sz="3000" kern="1200" baseline="-25000" dirty="0"/>
        </a:p>
      </dsp:txBody>
      <dsp:txXfrm>
        <a:off x="1956102" y="3763304"/>
        <a:ext cx="1175328" cy="535714"/>
      </dsp:txXfrm>
    </dsp:sp>
    <dsp:sp modelId="{866A22B5-CA2A-4B68-B6AC-ECE512654AF4}">
      <dsp:nvSpPr>
        <dsp:cNvPr id="0" name=""/>
        <dsp:cNvSpPr/>
      </dsp:nvSpPr>
      <dsp:spPr>
        <a:xfrm>
          <a:off x="3178644" y="3848397"/>
          <a:ext cx="584138" cy="584138"/>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B42154-2DC9-4A31-9B8E-8BB6F4C562C4}">
      <dsp:nvSpPr>
        <dsp:cNvPr id="0" name=""/>
        <dsp:cNvSpPr/>
      </dsp:nvSpPr>
      <dsp:spPr>
        <a:xfrm>
          <a:off x="3907499" y="2517455"/>
          <a:ext cx="1668967" cy="124584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rtl="0">
            <a:lnSpc>
              <a:spcPct val="90000"/>
            </a:lnSpc>
            <a:spcBef>
              <a:spcPct val="0"/>
            </a:spcBef>
            <a:spcAft>
              <a:spcPct val="15000"/>
            </a:spcAft>
            <a:buChar char="••"/>
          </a:pPr>
          <a:r>
            <a:rPr lang="zh-CN" sz="1800" kern="1200" baseline="-25000" dirty="0" smtClean="0"/>
            <a:t>贵重物品（烟，酒，药品）的防伪，票证的防伪等</a:t>
          </a:r>
          <a:endParaRPr lang="en-US" sz="1800" kern="1200" baseline="-25000" dirty="0"/>
        </a:p>
      </dsp:txBody>
      <dsp:txXfrm>
        <a:off x="3936691" y="2546647"/>
        <a:ext cx="1610583" cy="1216656"/>
      </dsp:txXfrm>
    </dsp:sp>
    <dsp:sp modelId="{8666F8F3-0768-4024-898F-BE5E92789EBE}">
      <dsp:nvSpPr>
        <dsp:cNvPr id="0" name=""/>
        <dsp:cNvSpPr/>
      </dsp:nvSpPr>
      <dsp:spPr>
        <a:xfrm>
          <a:off x="3907499" y="3763304"/>
          <a:ext cx="1668967" cy="5357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rtl="0">
            <a:lnSpc>
              <a:spcPct val="90000"/>
            </a:lnSpc>
            <a:spcBef>
              <a:spcPct val="0"/>
            </a:spcBef>
            <a:spcAft>
              <a:spcPct val="35000"/>
            </a:spcAft>
          </a:pPr>
          <a:r>
            <a:rPr lang="zh-CN" sz="3000" kern="1200" baseline="-25000" dirty="0" smtClean="0"/>
            <a:t>防伪</a:t>
          </a:r>
          <a:endParaRPr lang="en-US" sz="3000" kern="1200" baseline="-25000" dirty="0"/>
        </a:p>
      </dsp:txBody>
      <dsp:txXfrm>
        <a:off x="3907499" y="3763304"/>
        <a:ext cx="1175328" cy="535714"/>
      </dsp:txXfrm>
    </dsp:sp>
    <dsp:sp modelId="{CDABEABD-E6EA-478E-A5CE-7E60493161C2}">
      <dsp:nvSpPr>
        <dsp:cNvPr id="0" name=""/>
        <dsp:cNvSpPr/>
      </dsp:nvSpPr>
      <dsp:spPr>
        <a:xfrm>
          <a:off x="5130040" y="3848397"/>
          <a:ext cx="584138" cy="584138"/>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85CE51-CB1B-4700-A84F-27B622162383}">
      <dsp:nvSpPr>
        <dsp:cNvPr id="0" name=""/>
        <dsp:cNvSpPr/>
      </dsp:nvSpPr>
      <dsp:spPr>
        <a:xfrm>
          <a:off x="5858895" y="2517455"/>
          <a:ext cx="1668967" cy="124584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rtl="0">
            <a:lnSpc>
              <a:spcPct val="90000"/>
            </a:lnSpc>
            <a:spcBef>
              <a:spcPct val="0"/>
            </a:spcBef>
            <a:spcAft>
              <a:spcPct val="15000"/>
            </a:spcAft>
            <a:buChar char="••"/>
          </a:pPr>
          <a:r>
            <a:rPr lang="zh-CN" sz="1800" kern="1200" baseline="-25000" dirty="0" smtClean="0"/>
            <a:t>各类资产（贵重的或数量大相似性高的或危险品等</a:t>
          </a:r>
          <a:r>
            <a:rPr lang="en-US" sz="1800" kern="1200" baseline="-25000" dirty="0" smtClean="0"/>
            <a:t>) </a:t>
          </a:r>
          <a:endParaRPr lang="zh-CN" sz="1800" kern="1200" dirty="0"/>
        </a:p>
      </dsp:txBody>
      <dsp:txXfrm>
        <a:off x="5888087" y="2546647"/>
        <a:ext cx="1610583" cy="1216656"/>
      </dsp:txXfrm>
    </dsp:sp>
    <dsp:sp modelId="{D6D6041B-6DBF-4E65-AE17-BAB7835CD78B}">
      <dsp:nvSpPr>
        <dsp:cNvPr id="0" name=""/>
        <dsp:cNvSpPr/>
      </dsp:nvSpPr>
      <dsp:spPr>
        <a:xfrm>
          <a:off x="5858895" y="3763304"/>
          <a:ext cx="1668967" cy="5357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rtl="0">
            <a:lnSpc>
              <a:spcPct val="90000"/>
            </a:lnSpc>
            <a:spcBef>
              <a:spcPct val="0"/>
            </a:spcBef>
            <a:spcAft>
              <a:spcPct val="35000"/>
            </a:spcAft>
          </a:pPr>
          <a:r>
            <a:rPr lang="zh-CN" sz="3000" kern="1200" baseline="-25000" dirty="0" smtClean="0"/>
            <a:t>资产管理</a:t>
          </a:r>
          <a:endParaRPr lang="en-US" sz="3000" kern="1200" baseline="-25000" dirty="0"/>
        </a:p>
      </dsp:txBody>
      <dsp:txXfrm>
        <a:off x="5858895" y="3763304"/>
        <a:ext cx="1175328" cy="535714"/>
      </dsp:txXfrm>
    </dsp:sp>
    <dsp:sp modelId="{F7360F69-EAD6-4A4F-96B9-AF044CE6351C}">
      <dsp:nvSpPr>
        <dsp:cNvPr id="0" name=""/>
        <dsp:cNvSpPr/>
      </dsp:nvSpPr>
      <dsp:spPr>
        <a:xfrm>
          <a:off x="7081437" y="3848397"/>
          <a:ext cx="584138" cy="584138"/>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0E427-F37C-4DEE-94A2-7B7E246F081F}">
      <dsp:nvSpPr>
        <dsp:cNvPr id="0" name=""/>
        <dsp:cNvSpPr/>
      </dsp:nvSpPr>
      <dsp:spPr>
        <a:xfrm>
          <a:off x="4706" y="313063"/>
          <a:ext cx="1668967" cy="124584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rtl="0">
            <a:lnSpc>
              <a:spcPct val="90000"/>
            </a:lnSpc>
            <a:spcBef>
              <a:spcPct val="0"/>
            </a:spcBef>
            <a:spcAft>
              <a:spcPct val="15000"/>
            </a:spcAft>
            <a:buChar char="••"/>
          </a:pPr>
          <a:r>
            <a:rPr lang="zh-CN" sz="1800" kern="1200" baseline="-25000" dirty="0" smtClean="0"/>
            <a:t>高速不停车，出租车管理，公交车枢纽管理，铁路机车 识别等 </a:t>
          </a:r>
          <a:endParaRPr lang="zh-CN" sz="1800" kern="1200" dirty="0"/>
        </a:p>
      </dsp:txBody>
      <dsp:txXfrm>
        <a:off x="33898" y="342255"/>
        <a:ext cx="1610583" cy="1216656"/>
      </dsp:txXfrm>
    </dsp:sp>
    <dsp:sp modelId="{C795471D-11F4-422C-BE96-6AD732D0B25D}">
      <dsp:nvSpPr>
        <dsp:cNvPr id="0" name=""/>
        <dsp:cNvSpPr/>
      </dsp:nvSpPr>
      <dsp:spPr>
        <a:xfrm>
          <a:off x="4706" y="1558911"/>
          <a:ext cx="1668967" cy="5357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rtl="0">
            <a:lnSpc>
              <a:spcPct val="90000"/>
            </a:lnSpc>
            <a:spcBef>
              <a:spcPct val="0"/>
            </a:spcBef>
            <a:spcAft>
              <a:spcPct val="35000"/>
            </a:spcAft>
          </a:pPr>
          <a:r>
            <a:rPr lang="zh-CN" sz="3000" kern="1200" baseline="-25000" dirty="0" smtClean="0"/>
            <a:t>交通</a:t>
          </a:r>
          <a:endParaRPr lang="en-US" sz="3000" kern="1200" baseline="-25000" dirty="0"/>
        </a:p>
      </dsp:txBody>
      <dsp:txXfrm>
        <a:off x="4706" y="1558911"/>
        <a:ext cx="1175328" cy="535714"/>
      </dsp:txXfrm>
    </dsp:sp>
    <dsp:sp modelId="{7A2F8482-B619-4D32-B14B-6A17D42CB16C}">
      <dsp:nvSpPr>
        <dsp:cNvPr id="0" name=""/>
        <dsp:cNvSpPr/>
      </dsp:nvSpPr>
      <dsp:spPr>
        <a:xfrm>
          <a:off x="1227247" y="1644005"/>
          <a:ext cx="584138" cy="584138"/>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E2E70D-BD8E-41D1-820B-A65D63A9F9A8}">
      <dsp:nvSpPr>
        <dsp:cNvPr id="0" name=""/>
        <dsp:cNvSpPr/>
      </dsp:nvSpPr>
      <dsp:spPr>
        <a:xfrm>
          <a:off x="1956102" y="313063"/>
          <a:ext cx="1668967" cy="124584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rtl="0">
            <a:lnSpc>
              <a:spcPct val="90000"/>
            </a:lnSpc>
            <a:spcBef>
              <a:spcPct val="0"/>
            </a:spcBef>
            <a:spcAft>
              <a:spcPct val="15000"/>
            </a:spcAft>
            <a:buChar char="••"/>
          </a:pPr>
          <a:r>
            <a:rPr lang="zh-CN" sz="1800" kern="1200" baseline="-25000" dirty="0" smtClean="0"/>
            <a:t>水果，蔬菜，生鲜，食品等保鲜度管理 </a:t>
          </a:r>
          <a:endParaRPr lang="zh-CN" sz="1800" kern="1200" dirty="0"/>
        </a:p>
      </dsp:txBody>
      <dsp:txXfrm>
        <a:off x="1985294" y="342255"/>
        <a:ext cx="1610583" cy="1216656"/>
      </dsp:txXfrm>
    </dsp:sp>
    <dsp:sp modelId="{0CBA4F9B-1D4B-455C-83E2-1083D19398FD}">
      <dsp:nvSpPr>
        <dsp:cNvPr id="0" name=""/>
        <dsp:cNvSpPr/>
      </dsp:nvSpPr>
      <dsp:spPr>
        <a:xfrm>
          <a:off x="1956102" y="1558911"/>
          <a:ext cx="1668967" cy="5357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rtl="0">
            <a:lnSpc>
              <a:spcPct val="90000"/>
            </a:lnSpc>
            <a:spcBef>
              <a:spcPct val="0"/>
            </a:spcBef>
            <a:spcAft>
              <a:spcPct val="35000"/>
            </a:spcAft>
          </a:pPr>
          <a:r>
            <a:rPr lang="zh-CN" sz="3000" kern="1200" baseline="-25000" dirty="0" smtClean="0"/>
            <a:t>食品</a:t>
          </a:r>
          <a:endParaRPr lang="en-US" sz="3000" kern="1200" baseline="-25000" dirty="0"/>
        </a:p>
      </dsp:txBody>
      <dsp:txXfrm>
        <a:off x="1956102" y="1558911"/>
        <a:ext cx="1175328" cy="535714"/>
      </dsp:txXfrm>
    </dsp:sp>
    <dsp:sp modelId="{5CF7578C-CA35-430A-9F7B-08063159CDC1}">
      <dsp:nvSpPr>
        <dsp:cNvPr id="0" name=""/>
        <dsp:cNvSpPr/>
      </dsp:nvSpPr>
      <dsp:spPr>
        <a:xfrm>
          <a:off x="3178644" y="1644005"/>
          <a:ext cx="584138" cy="584138"/>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77A861-8348-4C4C-A1E4-77B3DA42BBE4}">
      <dsp:nvSpPr>
        <dsp:cNvPr id="0" name=""/>
        <dsp:cNvSpPr/>
      </dsp:nvSpPr>
      <dsp:spPr>
        <a:xfrm>
          <a:off x="3907499" y="313063"/>
          <a:ext cx="1668967" cy="124584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rtl="0">
            <a:lnSpc>
              <a:spcPct val="90000"/>
            </a:lnSpc>
            <a:spcBef>
              <a:spcPct val="0"/>
            </a:spcBef>
            <a:spcAft>
              <a:spcPct val="15000"/>
            </a:spcAft>
            <a:buChar char="••"/>
          </a:pPr>
          <a:r>
            <a:rPr lang="zh-CN" sz="1800" kern="1200" baseline="-25000" dirty="0" smtClean="0"/>
            <a:t>训养动物，畜牧牲口，宠物等识别管理 </a:t>
          </a:r>
          <a:endParaRPr lang="zh-CN" sz="1800" kern="1200" dirty="0"/>
        </a:p>
      </dsp:txBody>
      <dsp:txXfrm>
        <a:off x="3936691" y="342255"/>
        <a:ext cx="1610583" cy="1216656"/>
      </dsp:txXfrm>
    </dsp:sp>
    <dsp:sp modelId="{45777E8C-AB71-49C9-B7C8-59859B253167}">
      <dsp:nvSpPr>
        <dsp:cNvPr id="0" name=""/>
        <dsp:cNvSpPr/>
      </dsp:nvSpPr>
      <dsp:spPr>
        <a:xfrm>
          <a:off x="3907499" y="1558911"/>
          <a:ext cx="1668967" cy="5357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rtl="0">
            <a:lnSpc>
              <a:spcPct val="90000"/>
            </a:lnSpc>
            <a:spcBef>
              <a:spcPct val="0"/>
            </a:spcBef>
            <a:spcAft>
              <a:spcPct val="35000"/>
            </a:spcAft>
          </a:pPr>
          <a:r>
            <a:rPr lang="zh-CN" sz="3000" kern="1200" baseline="-25000" dirty="0" smtClean="0"/>
            <a:t>动物识别</a:t>
          </a:r>
          <a:endParaRPr lang="en-US" sz="3000" kern="1200" baseline="-25000" dirty="0"/>
        </a:p>
      </dsp:txBody>
      <dsp:txXfrm>
        <a:off x="3907499" y="1558911"/>
        <a:ext cx="1175328" cy="535714"/>
      </dsp:txXfrm>
    </dsp:sp>
    <dsp:sp modelId="{FFC0B226-916F-41E8-A0D8-EA6259C347F5}">
      <dsp:nvSpPr>
        <dsp:cNvPr id="0" name=""/>
        <dsp:cNvSpPr/>
      </dsp:nvSpPr>
      <dsp:spPr>
        <a:xfrm>
          <a:off x="5130040" y="1644005"/>
          <a:ext cx="584138" cy="584138"/>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54B0CA-172E-43CF-A812-AC83312EA9C2}">
      <dsp:nvSpPr>
        <dsp:cNvPr id="0" name=""/>
        <dsp:cNvSpPr/>
      </dsp:nvSpPr>
      <dsp:spPr>
        <a:xfrm>
          <a:off x="5858895" y="313063"/>
          <a:ext cx="1668967" cy="124584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rtl="0">
            <a:lnSpc>
              <a:spcPct val="90000"/>
            </a:lnSpc>
            <a:spcBef>
              <a:spcPct val="0"/>
            </a:spcBef>
            <a:spcAft>
              <a:spcPct val="15000"/>
            </a:spcAft>
            <a:buChar char="••"/>
          </a:pPr>
          <a:r>
            <a:rPr lang="zh-CN" sz="1800" kern="1200" baseline="-25000" dirty="0" smtClean="0"/>
            <a:t>书店，图书馆，出版社等应用 </a:t>
          </a:r>
          <a:endParaRPr lang="zh-CN" sz="1800" kern="1200" dirty="0"/>
        </a:p>
      </dsp:txBody>
      <dsp:txXfrm>
        <a:off x="5888087" y="342255"/>
        <a:ext cx="1610583" cy="1216656"/>
      </dsp:txXfrm>
    </dsp:sp>
    <dsp:sp modelId="{0E02B573-EDB7-42FF-B745-482BE57DA2CE}">
      <dsp:nvSpPr>
        <dsp:cNvPr id="0" name=""/>
        <dsp:cNvSpPr/>
      </dsp:nvSpPr>
      <dsp:spPr>
        <a:xfrm>
          <a:off x="5858895" y="1558911"/>
          <a:ext cx="1668967" cy="5357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rtl="0">
            <a:lnSpc>
              <a:spcPct val="90000"/>
            </a:lnSpc>
            <a:spcBef>
              <a:spcPct val="0"/>
            </a:spcBef>
            <a:spcAft>
              <a:spcPct val="35000"/>
            </a:spcAft>
          </a:pPr>
          <a:r>
            <a:rPr lang="zh-CN" sz="3000" kern="1200" baseline="-25000" dirty="0" smtClean="0"/>
            <a:t>图书馆</a:t>
          </a:r>
          <a:endParaRPr lang="en-US" sz="3000" kern="1200" baseline="-25000" dirty="0"/>
        </a:p>
      </dsp:txBody>
      <dsp:txXfrm>
        <a:off x="5858895" y="1558911"/>
        <a:ext cx="1175328" cy="535714"/>
      </dsp:txXfrm>
    </dsp:sp>
    <dsp:sp modelId="{210FFF56-3245-4E8B-8EEA-81462B265439}">
      <dsp:nvSpPr>
        <dsp:cNvPr id="0" name=""/>
        <dsp:cNvSpPr/>
      </dsp:nvSpPr>
      <dsp:spPr>
        <a:xfrm>
          <a:off x="7081437" y="1644005"/>
          <a:ext cx="584138" cy="584138"/>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BED6AB-9AD7-44A1-880C-925C719F0478}">
      <dsp:nvSpPr>
        <dsp:cNvPr id="0" name=""/>
        <dsp:cNvSpPr/>
      </dsp:nvSpPr>
      <dsp:spPr>
        <a:xfrm>
          <a:off x="980404" y="2517455"/>
          <a:ext cx="1668967" cy="124584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rtl="0">
            <a:lnSpc>
              <a:spcPct val="90000"/>
            </a:lnSpc>
            <a:spcBef>
              <a:spcPct val="0"/>
            </a:spcBef>
            <a:spcAft>
              <a:spcPct val="15000"/>
            </a:spcAft>
            <a:buChar char="••"/>
          </a:pPr>
          <a:r>
            <a:rPr lang="zh-CN" sz="1800" kern="1200" baseline="-25000" dirty="0" smtClean="0"/>
            <a:t>制造，防盗，定位，车钥匙 </a:t>
          </a:r>
          <a:endParaRPr lang="zh-CN" sz="1800" kern="1200" dirty="0"/>
        </a:p>
      </dsp:txBody>
      <dsp:txXfrm>
        <a:off x="1009596" y="2546647"/>
        <a:ext cx="1610583" cy="1216656"/>
      </dsp:txXfrm>
    </dsp:sp>
    <dsp:sp modelId="{4A1A4700-0ED5-4547-8E01-9961A32FC3F2}">
      <dsp:nvSpPr>
        <dsp:cNvPr id="0" name=""/>
        <dsp:cNvSpPr/>
      </dsp:nvSpPr>
      <dsp:spPr>
        <a:xfrm>
          <a:off x="980404" y="3763304"/>
          <a:ext cx="1668967" cy="5357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rtl="0">
            <a:lnSpc>
              <a:spcPct val="90000"/>
            </a:lnSpc>
            <a:spcBef>
              <a:spcPct val="0"/>
            </a:spcBef>
            <a:spcAft>
              <a:spcPct val="35000"/>
            </a:spcAft>
          </a:pPr>
          <a:r>
            <a:rPr lang="zh-CN" sz="3000" kern="1200" baseline="-25000" dirty="0" smtClean="0"/>
            <a:t>汽车</a:t>
          </a:r>
          <a:endParaRPr lang="en-US" sz="3000" kern="1200" baseline="-25000" dirty="0"/>
        </a:p>
      </dsp:txBody>
      <dsp:txXfrm>
        <a:off x="980404" y="3763304"/>
        <a:ext cx="1175328" cy="535714"/>
      </dsp:txXfrm>
    </dsp:sp>
    <dsp:sp modelId="{C5008F8C-506D-4812-AF8A-949799DD7F9F}">
      <dsp:nvSpPr>
        <dsp:cNvPr id="0" name=""/>
        <dsp:cNvSpPr/>
      </dsp:nvSpPr>
      <dsp:spPr>
        <a:xfrm>
          <a:off x="2202945" y="3848397"/>
          <a:ext cx="584138" cy="584138"/>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9639EB-9167-48B4-96DC-668ADB34C2DF}">
      <dsp:nvSpPr>
        <dsp:cNvPr id="0" name=""/>
        <dsp:cNvSpPr/>
      </dsp:nvSpPr>
      <dsp:spPr>
        <a:xfrm>
          <a:off x="2931801" y="2517455"/>
          <a:ext cx="1668967" cy="124584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rtl="0">
            <a:lnSpc>
              <a:spcPct val="90000"/>
            </a:lnSpc>
            <a:spcBef>
              <a:spcPct val="0"/>
            </a:spcBef>
            <a:spcAft>
              <a:spcPct val="15000"/>
            </a:spcAft>
            <a:buChar char="••"/>
          </a:pPr>
          <a:r>
            <a:rPr lang="zh-CN" sz="1800" kern="1200" baseline="-25000" dirty="0" smtClean="0"/>
            <a:t>制造，旅客机票，行李包裹追踪 </a:t>
          </a:r>
          <a:endParaRPr lang="zh-CN" sz="1800" kern="1200" dirty="0"/>
        </a:p>
      </dsp:txBody>
      <dsp:txXfrm>
        <a:off x="2960993" y="2546647"/>
        <a:ext cx="1610583" cy="1216656"/>
      </dsp:txXfrm>
    </dsp:sp>
    <dsp:sp modelId="{D349C362-4F70-45E6-9E94-505B0BCE4F8B}">
      <dsp:nvSpPr>
        <dsp:cNvPr id="0" name=""/>
        <dsp:cNvSpPr/>
      </dsp:nvSpPr>
      <dsp:spPr>
        <a:xfrm>
          <a:off x="2931801" y="3763304"/>
          <a:ext cx="1668967" cy="5357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rtl="0">
            <a:lnSpc>
              <a:spcPct val="90000"/>
            </a:lnSpc>
            <a:spcBef>
              <a:spcPct val="0"/>
            </a:spcBef>
            <a:spcAft>
              <a:spcPct val="35000"/>
            </a:spcAft>
          </a:pPr>
          <a:r>
            <a:rPr lang="zh-CN" sz="3000" kern="1200" baseline="-25000" dirty="0" smtClean="0"/>
            <a:t>航空</a:t>
          </a:r>
          <a:endParaRPr lang="en-US" sz="3000" kern="1200" baseline="-25000" dirty="0"/>
        </a:p>
      </dsp:txBody>
      <dsp:txXfrm>
        <a:off x="2931801" y="3763304"/>
        <a:ext cx="1175328" cy="535714"/>
      </dsp:txXfrm>
    </dsp:sp>
    <dsp:sp modelId="{56C019BC-6672-4206-B693-FA921858BE32}">
      <dsp:nvSpPr>
        <dsp:cNvPr id="0" name=""/>
        <dsp:cNvSpPr/>
      </dsp:nvSpPr>
      <dsp:spPr>
        <a:xfrm>
          <a:off x="4154342" y="3848397"/>
          <a:ext cx="584138" cy="584138"/>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C42CCA-4F6D-446E-B7D3-69A8C309E7C6}">
      <dsp:nvSpPr>
        <dsp:cNvPr id="0" name=""/>
        <dsp:cNvSpPr/>
      </dsp:nvSpPr>
      <dsp:spPr>
        <a:xfrm>
          <a:off x="4883197" y="2517455"/>
          <a:ext cx="1668967" cy="124584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rtl="0">
            <a:lnSpc>
              <a:spcPct val="90000"/>
            </a:lnSpc>
            <a:spcBef>
              <a:spcPct val="0"/>
            </a:spcBef>
            <a:spcAft>
              <a:spcPct val="15000"/>
            </a:spcAft>
            <a:buChar char="••"/>
          </a:pPr>
          <a:r>
            <a:rPr lang="zh-CN" sz="1800" kern="1200" baseline="-25000" dirty="0" smtClean="0"/>
            <a:t>弹药，枪支，物资，人员，卡车等识别与追踪 </a:t>
          </a:r>
          <a:endParaRPr lang="zh-CN" sz="1800" kern="1200" baseline="-25000" dirty="0"/>
        </a:p>
      </dsp:txBody>
      <dsp:txXfrm>
        <a:off x="4912389" y="2546647"/>
        <a:ext cx="1610583" cy="1216656"/>
      </dsp:txXfrm>
    </dsp:sp>
    <dsp:sp modelId="{8D09BFC9-B0B1-4601-9BC7-8CA77B97AF1A}">
      <dsp:nvSpPr>
        <dsp:cNvPr id="0" name=""/>
        <dsp:cNvSpPr/>
      </dsp:nvSpPr>
      <dsp:spPr>
        <a:xfrm>
          <a:off x="4883197" y="3763304"/>
          <a:ext cx="1668967" cy="5357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rtl="0">
            <a:lnSpc>
              <a:spcPct val="90000"/>
            </a:lnSpc>
            <a:spcBef>
              <a:spcPct val="0"/>
            </a:spcBef>
            <a:spcAft>
              <a:spcPct val="35000"/>
            </a:spcAft>
          </a:pPr>
          <a:r>
            <a:rPr lang="zh-CN" sz="3000" kern="1200" baseline="-25000" dirty="0" smtClean="0"/>
            <a:t>军事</a:t>
          </a:r>
          <a:endParaRPr lang="en-US" sz="3000" kern="1200" baseline="-25000" dirty="0"/>
        </a:p>
      </dsp:txBody>
      <dsp:txXfrm>
        <a:off x="4883197" y="3763304"/>
        <a:ext cx="1175328" cy="535714"/>
      </dsp:txXfrm>
    </dsp:sp>
    <dsp:sp modelId="{6916CD3E-C12B-491C-A22E-ACA6355D21CA}">
      <dsp:nvSpPr>
        <dsp:cNvPr id="0" name=""/>
        <dsp:cNvSpPr/>
      </dsp:nvSpPr>
      <dsp:spPr>
        <a:xfrm>
          <a:off x="6105738" y="3848397"/>
          <a:ext cx="584138" cy="584138"/>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9FA53B-994A-4AFF-83BD-DE939D247CF9}" type="datetimeFigureOut">
              <a:rPr lang="zh-CN" altLang="en-US" smtClean="0"/>
              <a:t>2017/5/4</a:t>
            </a:fld>
            <a:endParaRPr lang="zh-CN" altLang="en-US"/>
          </a:p>
        </p:txBody>
      </p:sp>
      <p:sp>
        <p:nvSpPr>
          <p:cNvPr id="4" name="幻灯片图像占位符 3"/>
          <p:cNvSpPr>
            <a:spLocks noGrp="1" noRot="1" noChangeAspect="1"/>
          </p:cNvSpPr>
          <p:nvPr>
            <p:ph type="sldImg" idx="2"/>
          </p:nvPr>
        </p:nvSpPr>
        <p:spPr>
          <a:xfrm>
            <a:off x="908050" y="685800"/>
            <a:ext cx="50419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12A590-EB6E-4412-92DA-A788123DC6C1}" type="slidenum">
              <a:rPr lang="zh-CN" altLang="en-US" smtClean="0"/>
              <a:t>‹#›</a:t>
            </a:fld>
            <a:endParaRPr lang="zh-CN" altLang="en-US"/>
          </a:p>
        </p:txBody>
      </p:sp>
    </p:spTree>
    <p:extLst>
      <p:ext uri="{BB962C8B-B14F-4D97-AF65-F5344CB8AC3E}">
        <p14:creationId xmlns:p14="http://schemas.microsoft.com/office/powerpoint/2010/main" val="1813910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60078" y="1122363"/>
            <a:ext cx="7560469"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260078" y="3602038"/>
            <a:ext cx="756046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663DD89-DA72-4956-8961-85B6562EBFBE}" type="datetimeFigureOut">
              <a:rPr lang="zh-CN" altLang="en-US" smtClean="0"/>
              <a:t>2017/5/4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94C8F1E-C324-4ECD-9D66-17513A2AE6B7}" type="slidenum">
              <a:rPr lang="zh-CN" altLang="en-US" smtClean="0"/>
              <a:t>‹#›</a:t>
            </a:fld>
            <a:endParaRPr lang="zh-CN" altLang="en-US"/>
          </a:p>
        </p:txBody>
      </p:sp>
    </p:spTree>
    <p:extLst>
      <p:ext uri="{BB962C8B-B14F-4D97-AF65-F5344CB8AC3E}">
        <p14:creationId xmlns:p14="http://schemas.microsoft.com/office/powerpoint/2010/main" val="29024506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663DD89-DA72-4956-8961-85B6562EBFBE}" type="datetimeFigureOut">
              <a:rPr lang="zh-CN" altLang="en-US" smtClean="0"/>
              <a:t>2017/5/4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94C8F1E-C324-4ECD-9D66-17513A2AE6B7}" type="slidenum">
              <a:rPr lang="zh-CN" altLang="en-US" smtClean="0"/>
              <a:t>‹#›</a:t>
            </a:fld>
            <a:endParaRPr lang="zh-CN" altLang="en-US"/>
          </a:p>
        </p:txBody>
      </p:sp>
    </p:spTree>
    <p:extLst>
      <p:ext uri="{BB962C8B-B14F-4D97-AF65-F5344CB8AC3E}">
        <p14:creationId xmlns:p14="http://schemas.microsoft.com/office/powerpoint/2010/main" val="36530310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13947" y="365125"/>
            <a:ext cx="2173635"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93043" y="365125"/>
            <a:ext cx="6394896"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663DD89-DA72-4956-8961-85B6562EBFBE}" type="datetimeFigureOut">
              <a:rPr lang="zh-CN" altLang="en-US" smtClean="0"/>
              <a:t>2017/5/4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94C8F1E-C324-4ECD-9D66-17513A2AE6B7}" type="slidenum">
              <a:rPr lang="zh-CN" altLang="en-US" smtClean="0"/>
              <a:t>‹#›</a:t>
            </a:fld>
            <a:endParaRPr lang="zh-CN" altLang="en-US"/>
          </a:p>
        </p:txBody>
      </p:sp>
    </p:spTree>
    <p:extLst>
      <p:ext uri="{BB962C8B-B14F-4D97-AF65-F5344CB8AC3E}">
        <p14:creationId xmlns:p14="http://schemas.microsoft.com/office/powerpoint/2010/main" val="7313939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663DD89-DA72-4956-8961-85B6562EBFBE}" type="datetimeFigureOut">
              <a:rPr lang="zh-CN" altLang="en-US" smtClean="0"/>
              <a:t>2017/5/4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94C8F1E-C324-4ECD-9D66-17513A2AE6B7}" type="slidenum">
              <a:rPr lang="zh-CN" altLang="en-US" smtClean="0"/>
              <a:t>‹#›</a:t>
            </a:fld>
            <a:endParaRPr lang="zh-CN" altLang="en-US"/>
          </a:p>
        </p:txBody>
      </p:sp>
    </p:spTree>
    <p:extLst>
      <p:ext uri="{BB962C8B-B14F-4D97-AF65-F5344CB8AC3E}">
        <p14:creationId xmlns:p14="http://schemas.microsoft.com/office/powerpoint/2010/main" val="21010299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87793" y="1709739"/>
            <a:ext cx="8694539"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87793" y="4589464"/>
            <a:ext cx="869453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663DD89-DA72-4956-8961-85B6562EBFBE}" type="datetimeFigureOut">
              <a:rPr lang="zh-CN" altLang="en-US" smtClean="0"/>
              <a:t>2017/5/4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94C8F1E-C324-4ECD-9D66-17513A2AE6B7}" type="slidenum">
              <a:rPr lang="zh-CN" altLang="en-US" smtClean="0"/>
              <a:t>‹#›</a:t>
            </a:fld>
            <a:endParaRPr lang="zh-CN" altLang="en-US"/>
          </a:p>
        </p:txBody>
      </p:sp>
    </p:spTree>
    <p:extLst>
      <p:ext uri="{BB962C8B-B14F-4D97-AF65-F5344CB8AC3E}">
        <p14:creationId xmlns:p14="http://schemas.microsoft.com/office/powerpoint/2010/main" val="37567474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93043" y="1825625"/>
            <a:ext cx="4284266"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103316" y="1825625"/>
            <a:ext cx="4284266"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663DD89-DA72-4956-8961-85B6562EBFBE}" type="datetimeFigureOut">
              <a:rPr lang="zh-CN" altLang="en-US" smtClean="0"/>
              <a:t>2017/5/4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94C8F1E-C324-4ECD-9D66-17513A2AE6B7}" type="slidenum">
              <a:rPr lang="zh-CN" altLang="en-US" smtClean="0"/>
              <a:t>‹#›</a:t>
            </a:fld>
            <a:endParaRPr lang="zh-CN" altLang="en-US"/>
          </a:p>
        </p:txBody>
      </p:sp>
    </p:spTree>
    <p:extLst>
      <p:ext uri="{BB962C8B-B14F-4D97-AF65-F5344CB8AC3E}">
        <p14:creationId xmlns:p14="http://schemas.microsoft.com/office/powerpoint/2010/main" val="30650398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94356" y="365126"/>
            <a:ext cx="8694539"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94357" y="1681163"/>
            <a:ext cx="42645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94357" y="2505075"/>
            <a:ext cx="4264576"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5103316" y="1681163"/>
            <a:ext cx="428557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5103316" y="2505075"/>
            <a:ext cx="4285579"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663DD89-DA72-4956-8961-85B6562EBFBE}" type="datetimeFigureOut">
              <a:rPr lang="zh-CN" altLang="en-US" smtClean="0"/>
              <a:t>2017/5/4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94C8F1E-C324-4ECD-9D66-17513A2AE6B7}" type="slidenum">
              <a:rPr lang="zh-CN" altLang="en-US" smtClean="0"/>
              <a:t>‹#›</a:t>
            </a:fld>
            <a:endParaRPr lang="zh-CN" altLang="en-US"/>
          </a:p>
        </p:txBody>
      </p:sp>
    </p:spTree>
    <p:extLst>
      <p:ext uri="{BB962C8B-B14F-4D97-AF65-F5344CB8AC3E}">
        <p14:creationId xmlns:p14="http://schemas.microsoft.com/office/powerpoint/2010/main" val="16925468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663DD89-DA72-4956-8961-85B6562EBFBE}" type="datetimeFigureOut">
              <a:rPr lang="zh-CN" altLang="en-US" smtClean="0"/>
              <a:t>2017/5/4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94C8F1E-C324-4ECD-9D66-17513A2AE6B7}" type="slidenum">
              <a:rPr lang="zh-CN" altLang="en-US" smtClean="0"/>
              <a:t>‹#›</a:t>
            </a:fld>
            <a:endParaRPr lang="zh-CN" altLang="en-US"/>
          </a:p>
        </p:txBody>
      </p:sp>
    </p:spTree>
    <p:extLst>
      <p:ext uri="{BB962C8B-B14F-4D97-AF65-F5344CB8AC3E}">
        <p14:creationId xmlns:p14="http://schemas.microsoft.com/office/powerpoint/2010/main" val="15590720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663DD89-DA72-4956-8961-85B6562EBFBE}" type="datetimeFigureOut">
              <a:rPr lang="zh-CN" altLang="en-US" smtClean="0"/>
              <a:t>2017/5/4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94C8F1E-C324-4ECD-9D66-17513A2AE6B7}" type="slidenum">
              <a:rPr lang="zh-CN" altLang="en-US" smtClean="0"/>
              <a:t>‹#›</a:t>
            </a:fld>
            <a:endParaRPr lang="zh-CN" altLang="en-US"/>
          </a:p>
        </p:txBody>
      </p:sp>
    </p:spTree>
    <p:extLst>
      <p:ext uri="{BB962C8B-B14F-4D97-AF65-F5344CB8AC3E}">
        <p14:creationId xmlns:p14="http://schemas.microsoft.com/office/powerpoint/2010/main" val="41928627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94356" y="457200"/>
            <a:ext cx="3251264"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285579" y="987426"/>
            <a:ext cx="5103316"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94356" y="2057400"/>
            <a:ext cx="325126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663DD89-DA72-4956-8961-85B6562EBFBE}" type="datetimeFigureOut">
              <a:rPr lang="zh-CN" altLang="en-US" smtClean="0"/>
              <a:t>2017/5/4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94C8F1E-C324-4ECD-9D66-17513A2AE6B7}" type="slidenum">
              <a:rPr lang="zh-CN" altLang="en-US" smtClean="0"/>
              <a:t>‹#›</a:t>
            </a:fld>
            <a:endParaRPr lang="zh-CN" altLang="en-US"/>
          </a:p>
        </p:txBody>
      </p:sp>
    </p:spTree>
    <p:extLst>
      <p:ext uri="{BB962C8B-B14F-4D97-AF65-F5344CB8AC3E}">
        <p14:creationId xmlns:p14="http://schemas.microsoft.com/office/powerpoint/2010/main" val="41798397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94356" y="457200"/>
            <a:ext cx="3251264"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4285579" y="987426"/>
            <a:ext cx="510331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94356" y="2057400"/>
            <a:ext cx="325126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663DD89-DA72-4956-8961-85B6562EBFBE}" type="datetimeFigureOut">
              <a:rPr lang="zh-CN" altLang="en-US" smtClean="0"/>
              <a:t>2017/5/4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94C8F1E-C324-4ECD-9D66-17513A2AE6B7}" type="slidenum">
              <a:rPr lang="zh-CN" altLang="en-US" smtClean="0"/>
              <a:t>‹#›</a:t>
            </a:fld>
            <a:endParaRPr lang="zh-CN" altLang="en-US"/>
          </a:p>
        </p:txBody>
      </p:sp>
    </p:spTree>
    <p:extLst>
      <p:ext uri="{BB962C8B-B14F-4D97-AF65-F5344CB8AC3E}">
        <p14:creationId xmlns:p14="http://schemas.microsoft.com/office/powerpoint/2010/main" val="10035777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93043" y="365126"/>
            <a:ext cx="8694539"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93043" y="1825625"/>
            <a:ext cx="8694539"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93043" y="6356351"/>
            <a:ext cx="226814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63DD89-DA72-4956-8961-85B6562EBFBE}" type="datetimeFigureOut">
              <a:rPr lang="zh-CN" altLang="en-US" smtClean="0"/>
              <a:t>2017/5/4</a:t>
            </a:fld>
            <a:endParaRPr lang="zh-CN" altLang="en-US"/>
          </a:p>
        </p:txBody>
      </p:sp>
      <p:sp>
        <p:nvSpPr>
          <p:cNvPr id="5" name="页脚占位符 4"/>
          <p:cNvSpPr>
            <a:spLocks noGrp="1"/>
          </p:cNvSpPr>
          <p:nvPr>
            <p:ph type="ftr" sz="quarter" idx="3"/>
          </p:nvPr>
        </p:nvSpPr>
        <p:spPr>
          <a:xfrm>
            <a:off x="3339207" y="6356351"/>
            <a:ext cx="340221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7119441" y="6356351"/>
            <a:ext cx="226814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4C8F1E-C324-4ECD-9D66-17513A2AE6B7}" type="slidenum">
              <a:rPr lang="zh-CN" altLang="en-US" smtClean="0"/>
              <a:t>‹#›</a:t>
            </a:fld>
            <a:endParaRPr lang="zh-CN" altLang="en-US"/>
          </a:p>
        </p:txBody>
      </p:sp>
    </p:spTree>
    <p:extLst>
      <p:ext uri="{BB962C8B-B14F-4D97-AF65-F5344CB8AC3E}">
        <p14:creationId xmlns:p14="http://schemas.microsoft.com/office/powerpoint/2010/main" val="2104133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gi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2.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2.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等腰三角形 9"/>
          <p:cNvSpPr/>
          <p:nvPr/>
        </p:nvSpPr>
        <p:spPr>
          <a:xfrm>
            <a:off x="4644790" y="795820"/>
            <a:ext cx="3354928" cy="3497943"/>
          </a:xfrm>
          <a:prstGeom prst="triangle">
            <a:avLst/>
          </a:prstGeom>
          <a:solidFill>
            <a:srgbClr val="29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itchFamily="34" charset="-122"/>
              <a:ea typeface="微软雅黑" pitchFamily="34" charset="-122"/>
            </a:endParaRPr>
          </a:p>
        </p:txBody>
      </p:sp>
      <p:grpSp>
        <p:nvGrpSpPr>
          <p:cNvPr id="2" name="组合 1"/>
          <p:cNvGrpSpPr/>
          <p:nvPr/>
        </p:nvGrpSpPr>
        <p:grpSpPr>
          <a:xfrm>
            <a:off x="8703054" y="4981063"/>
            <a:ext cx="594847" cy="1206170"/>
            <a:chOff x="9988518" y="4007302"/>
            <a:chExt cx="1257291" cy="1880858"/>
          </a:xfrm>
        </p:grpSpPr>
        <p:sp>
          <p:nvSpPr>
            <p:cNvPr id="20" name="等腰三角形 19"/>
            <p:cNvSpPr/>
            <p:nvPr/>
          </p:nvSpPr>
          <p:spPr>
            <a:xfrm rot="13945919">
              <a:off x="10303310" y="4034318"/>
              <a:ext cx="391729" cy="337697"/>
            </a:xfrm>
            <a:prstGeom prst="triangl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FFC20F"/>
                </a:solidFill>
                <a:latin typeface="微软雅黑" pitchFamily="34" charset="-122"/>
                <a:ea typeface="微软雅黑" pitchFamily="34" charset="-122"/>
              </a:endParaRPr>
            </a:p>
          </p:txBody>
        </p:sp>
        <p:sp>
          <p:nvSpPr>
            <p:cNvPr id="21" name="等腰三角形 20"/>
            <p:cNvSpPr/>
            <p:nvPr/>
          </p:nvSpPr>
          <p:spPr>
            <a:xfrm rot="8598772">
              <a:off x="10372801" y="5007513"/>
              <a:ext cx="266912" cy="230096"/>
            </a:xfrm>
            <a:prstGeom prst="triangle">
              <a:avLst/>
            </a:prstGeom>
            <a:solidFill>
              <a:srgbClr val="29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FFC20F"/>
                </a:solidFill>
                <a:latin typeface="微软雅黑" pitchFamily="34" charset="-122"/>
                <a:ea typeface="微软雅黑" pitchFamily="34" charset="-122"/>
              </a:endParaRPr>
            </a:p>
          </p:txBody>
        </p:sp>
        <p:sp>
          <p:nvSpPr>
            <p:cNvPr id="22" name="等腰三角形 21"/>
            <p:cNvSpPr/>
            <p:nvPr/>
          </p:nvSpPr>
          <p:spPr>
            <a:xfrm rot="8598772">
              <a:off x="10879854" y="4946293"/>
              <a:ext cx="266912" cy="230096"/>
            </a:xfrm>
            <a:prstGeom prst="triangl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FFC20F"/>
                </a:solidFill>
                <a:latin typeface="微软雅黑" pitchFamily="34" charset="-122"/>
                <a:ea typeface="微软雅黑" pitchFamily="34" charset="-122"/>
              </a:endParaRPr>
            </a:p>
          </p:txBody>
        </p:sp>
        <p:grpSp>
          <p:nvGrpSpPr>
            <p:cNvPr id="46" name="组合 45"/>
            <p:cNvGrpSpPr/>
            <p:nvPr/>
          </p:nvGrpSpPr>
          <p:grpSpPr>
            <a:xfrm rot="7938589">
              <a:off x="9932817" y="4575168"/>
              <a:ext cx="1368693" cy="1257291"/>
              <a:chOff x="1145739" y="762009"/>
              <a:chExt cx="1001675" cy="920146"/>
            </a:xfrm>
          </p:grpSpPr>
          <p:sp>
            <p:nvSpPr>
              <p:cNvPr id="48" name="等腰三角形 47"/>
              <p:cNvSpPr/>
              <p:nvPr/>
            </p:nvSpPr>
            <p:spPr>
              <a:xfrm rot="1020767">
                <a:off x="1286833" y="792672"/>
                <a:ext cx="860581" cy="741879"/>
              </a:xfrm>
              <a:prstGeom prst="triangle">
                <a:avLst/>
              </a:prstGeom>
              <a:noFill/>
              <a:ln>
                <a:solidFill>
                  <a:srgbClr val="FFC2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FFC20F"/>
                  </a:solidFill>
                  <a:latin typeface="微软雅黑" pitchFamily="34" charset="-122"/>
                  <a:ea typeface="微软雅黑" pitchFamily="34" charset="-122"/>
                </a:endParaRPr>
              </a:p>
            </p:txBody>
          </p:sp>
          <p:sp>
            <p:nvSpPr>
              <p:cNvPr id="49" name="椭圆 48"/>
              <p:cNvSpPr/>
              <p:nvPr/>
            </p:nvSpPr>
            <p:spPr>
              <a:xfrm rot="18818926">
                <a:off x="1145739" y="1360786"/>
                <a:ext cx="84049" cy="84049"/>
              </a:xfrm>
              <a:prstGeom prst="ellips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itchFamily="34" charset="-122"/>
                  <a:ea typeface="微软雅黑" pitchFamily="34" charset="-122"/>
                </a:endParaRPr>
              </a:p>
            </p:txBody>
          </p:sp>
          <p:sp>
            <p:nvSpPr>
              <p:cNvPr id="50" name="椭圆 49"/>
              <p:cNvSpPr/>
              <p:nvPr/>
            </p:nvSpPr>
            <p:spPr>
              <a:xfrm rot="18818926">
                <a:off x="1787028" y="762009"/>
                <a:ext cx="84049" cy="84049"/>
              </a:xfrm>
              <a:prstGeom prst="ellips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itchFamily="34" charset="-122"/>
                  <a:ea typeface="微软雅黑" pitchFamily="34" charset="-122"/>
                </a:endParaRPr>
              </a:p>
            </p:txBody>
          </p:sp>
          <p:sp>
            <p:nvSpPr>
              <p:cNvPr id="51" name="椭圆 50"/>
              <p:cNvSpPr/>
              <p:nvPr/>
            </p:nvSpPr>
            <p:spPr>
              <a:xfrm rot="18818926">
                <a:off x="1971488" y="1598106"/>
                <a:ext cx="84049" cy="84049"/>
              </a:xfrm>
              <a:prstGeom prst="ellips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itchFamily="34" charset="-122"/>
                  <a:ea typeface="微软雅黑" pitchFamily="34" charset="-122"/>
                </a:endParaRPr>
              </a:p>
            </p:txBody>
          </p:sp>
        </p:grpSp>
      </p:grpSp>
      <p:grpSp>
        <p:nvGrpSpPr>
          <p:cNvPr id="33" name="组合 32"/>
          <p:cNvGrpSpPr/>
          <p:nvPr/>
        </p:nvGrpSpPr>
        <p:grpSpPr>
          <a:xfrm rot="13953573">
            <a:off x="2322941" y="4881447"/>
            <a:ext cx="848663" cy="644581"/>
            <a:chOff x="1145739" y="762009"/>
            <a:chExt cx="1001675" cy="920146"/>
          </a:xfrm>
        </p:grpSpPr>
        <p:sp>
          <p:nvSpPr>
            <p:cNvPr id="35" name="等腰三角形 34"/>
            <p:cNvSpPr/>
            <p:nvPr/>
          </p:nvSpPr>
          <p:spPr>
            <a:xfrm rot="1020767">
              <a:off x="1286833" y="792672"/>
              <a:ext cx="860581" cy="741879"/>
            </a:xfrm>
            <a:prstGeom prst="triangle">
              <a:avLst/>
            </a:prstGeom>
            <a:noFill/>
            <a:ln>
              <a:solidFill>
                <a:srgbClr val="FFC2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FFC20F"/>
                </a:solidFill>
                <a:latin typeface="微软雅黑" pitchFamily="34" charset="-122"/>
                <a:ea typeface="微软雅黑" pitchFamily="34" charset="-122"/>
              </a:endParaRPr>
            </a:p>
          </p:txBody>
        </p:sp>
        <p:sp>
          <p:nvSpPr>
            <p:cNvPr id="36" name="椭圆 35"/>
            <p:cNvSpPr/>
            <p:nvPr/>
          </p:nvSpPr>
          <p:spPr>
            <a:xfrm rot="18818926">
              <a:off x="1145739" y="1360786"/>
              <a:ext cx="84049" cy="84049"/>
            </a:xfrm>
            <a:prstGeom prst="ellips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itchFamily="34" charset="-122"/>
                <a:ea typeface="微软雅黑" pitchFamily="34" charset="-122"/>
              </a:endParaRPr>
            </a:p>
          </p:txBody>
        </p:sp>
        <p:sp>
          <p:nvSpPr>
            <p:cNvPr id="37" name="椭圆 36"/>
            <p:cNvSpPr/>
            <p:nvPr/>
          </p:nvSpPr>
          <p:spPr>
            <a:xfrm rot="18818926">
              <a:off x="1787028" y="762009"/>
              <a:ext cx="84049" cy="84049"/>
            </a:xfrm>
            <a:prstGeom prst="ellips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itchFamily="34" charset="-122"/>
                <a:ea typeface="微软雅黑" pitchFamily="34" charset="-122"/>
              </a:endParaRPr>
            </a:p>
          </p:txBody>
        </p:sp>
        <p:sp>
          <p:nvSpPr>
            <p:cNvPr id="38" name="椭圆 37"/>
            <p:cNvSpPr/>
            <p:nvPr/>
          </p:nvSpPr>
          <p:spPr>
            <a:xfrm rot="18818926">
              <a:off x="1971488" y="1598106"/>
              <a:ext cx="84049" cy="84049"/>
            </a:xfrm>
            <a:prstGeom prst="ellips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itchFamily="34" charset="-122"/>
                <a:ea typeface="微软雅黑" pitchFamily="34" charset="-122"/>
              </a:endParaRPr>
            </a:p>
          </p:txBody>
        </p:sp>
      </p:grpSp>
      <p:grpSp>
        <p:nvGrpSpPr>
          <p:cNvPr id="8" name="组合 7"/>
          <p:cNvGrpSpPr/>
          <p:nvPr/>
        </p:nvGrpSpPr>
        <p:grpSpPr>
          <a:xfrm>
            <a:off x="5031399" y="1988779"/>
            <a:ext cx="2581711" cy="2781980"/>
            <a:chOff x="4362411" y="1436839"/>
            <a:chExt cx="5202504" cy="4484918"/>
          </a:xfrm>
        </p:grpSpPr>
        <p:sp>
          <p:nvSpPr>
            <p:cNvPr id="15" name="等腰三角形 14"/>
            <p:cNvSpPr/>
            <p:nvPr/>
          </p:nvSpPr>
          <p:spPr>
            <a:xfrm rot="10800000">
              <a:off x="4362411" y="1436839"/>
              <a:ext cx="5202504" cy="4484918"/>
            </a:xfrm>
            <a:prstGeom prst="triangle">
              <a:avLst/>
            </a:prstGeom>
            <a:noFill/>
            <a:ln w="19050">
              <a:solidFill>
                <a:srgbClr val="FFC2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F8D35E"/>
                </a:solidFill>
                <a:latin typeface="微软雅黑" pitchFamily="34" charset="-122"/>
                <a:ea typeface="微软雅黑" pitchFamily="34" charset="-122"/>
              </a:endParaRPr>
            </a:p>
          </p:txBody>
        </p:sp>
        <p:sp>
          <p:nvSpPr>
            <p:cNvPr id="23" name="等腰三角形 22"/>
            <p:cNvSpPr/>
            <p:nvPr/>
          </p:nvSpPr>
          <p:spPr>
            <a:xfrm rot="10800000">
              <a:off x="4362411" y="1960707"/>
              <a:ext cx="5202504" cy="3961050"/>
            </a:xfrm>
            <a:prstGeom prst="triangle">
              <a:avLst/>
            </a:prstGeom>
            <a:noFill/>
            <a:ln w="12700">
              <a:solidFill>
                <a:srgbClr val="FFC20F">
                  <a:alpha val="6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F8D35E"/>
                </a:solidFill>
                <a:latin typeface="微软雅黑" pitchFamily="34" charset="-122"/>
                <a:ea typeface="微软雅黑" pitchFamily="34" charset="-122"/>
              </a:endParaRPr>
            </a:p>
          </p:txBody>
        </p:sp>
        <p:sp>
          <p:nvSpPr>
            <p:cNvPr id="39" name="等腰三角形 38"/>
            <p:cNvSpPr/>
            <p:nvPr/>
          </p:nvSpPr>
          <p:spPr>
            <a:xfrm rot="10800000">
              <a:off x="4362411" y="1816570"/>
              <a:ext cx="5202504" cy="3961050"/>
            </a:xfrm>
            <a:prstGeom prst="triangle">
              <a:avLst/>
            </a:prstGeom>
            <a:noFill/>
            <a:ln w="12700">
              <a:solidFill>
                <a:srgbClr val="FFC20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F8D35E"/>
                </a:solidFill>
                <a:latin typeface="微软雅黑" pitchFamily="34" charset="-122"/>
                <a:ea typeface="微软雅黑" pitchFamily="34" charset="-122"/>
              </a:endParaRPr>
            </a:p>
          </p:txBody>
        </p:sp>
        <p:sp>
          <p:nvSpPr>
            <p:cNvPr id="40" name="等腰三角形 39"/>
            <p:cNvSpPr/>
            <p:nvPr/>
          </p:nvSpPr>
          <p:spPr>
            <a:xfrm rot="10800000">
              <a:off x="4362411" y="1663444"/>
              <a:ext cx="5202504" cy="3961050"/>
            </a:xfrm>
            <a:prstGeom prst="triangle">
              <a:avLst/>
            </a:prstGeom>
            <a:noFill/>
            <a:ln w="12700">
              <a:solidFill>
                <a:srgbClr val="FFC20F">
                  <a:alpha val="5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F8D35E"/>
                </a:solidFill>
                <a:latin typeface="微软雅黑" pitchFamily="34" charset="-122"/>
                <a:ea typeface="微软雅黑" pitchFamily="34" charset="-122"/>
              </a:endParaRPr>
            </a:p>
          </p:txBody>
        </p:sp>
      </p:grpSp>
      <p:sp>
        <p:nvSpPr>
          <p:cNvPr id="41" name="等腰三角形 40"/>
          <p:cNvSpPr/>
          <p:nvPr/>
        </p:nvSpPr>
        <p:spPr>
          <a:xfrm rot="10800000">
            <a:off x="5175445" y="1818313"/>
            <a:ext cx="2581711" cy="2457026"/>
          </a:xfrm>
          <a:prstGeom prst="triangle">
            <a:avLst/>
          </a:prstGeom>
          <a:noFill/>
          <a:ln w="12700">
            <a:solidFill>
              <a:srgbClr val="FFC20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F8D35E"/>
              </a:solidFill>
              <a:latin typeface="微软雅黑" pitchFamily="34" charset="-122"/>
              <a:ea typeface="微软雅黑" pitchFamily="34" charset="-122"/>
            </a:endParaRPr>
          </a:p>
        </p:txBody>
      </p:sp>
      <p:grpSp>
        <p:nvGrpSpPr>
          <p:cNvPr id="16" name="组合 15"/>
          <p:cNvGrpSpPr/>
          <p:nvPr/>
        </p:nvGrpSpPr>
        <p:grpSpPr>
          <a:xfrm>
            <a:off x="754672" y="565770"/>
            <a:ext cx="2561043" cy="2152130"/>
            <a:chOff x="912737" y="565770"/>
            <a:chExt cx="3097450" cy="2152130"/>
          </a:xfrm>
        </p:grpSpPr>
        <p:sp>
          <p:nvSpPr>
            <p:cNvPr id="17" name="等腰三角形 16"/>
            <p:cNvSpPr/>
            <p:nvPr/>
          </p:nvSpPr>
          <p:spPr>
            <a:xfrm rot="18941696">
              <a:off x="2822785" y="2021207"/>
              <a:ext cx="266912" cy="230096"/>
            </a:xfrm>
            <a:prstGeom prst="triangle">
              <a:avLst/>
            </a:prstGeom>
            <a:solidFill>
              <a:srgbClr val="84C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20F"/>
                </a:solidFill>
              </a:endParaRPr>
            </a:p>
          </p:txBody>
        </p:sp>
        <p:sp>
          <p:nvSpPr>
            <p:cNvPr id="18" name="等腰三角形 17"/>
            <p:cNvSpPr/>
            <p:nvPr/>
          </p:nvSpPr>
          <p:spPr>
            <a:xfrm rot="3678182">
              <a:off x="2802171" y="1181956"/>
              <a:ext cx="397226" cy="342435"/>
            </a:xfrm>
            <a:prstGeom prst="triangl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20F"/>
                </a:solidFill>
              </a:endParaRPr>
            </a:p>
          </p:txBody>
        </p:sp>
        <p:sp>
          <p:nvSpPr>
            <p:cNvPr id="19" name="等腰三角形 18"/>
            <p:cNvSpPr/>
            <p:nvPr/>
          </p:nvSpPr>
          <p:spPr>
            <a:xfrm rot="9480000">
              <a:off x="3485946" y="2487804"/>
              <a:ext cx="266912" cy="230096"/>
            </a:xfrm>
            <a:prstGeom prst="triangle">
              <a:avLst/>
            </a:prstGeom>
            <a:solidFill>
              <a:srgbClr val="29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20F"/>
                </a:solidFill>
              </a:endParaRPr>
            </a:p>
          </p:txBody>
        </p:sp>
        <p:sp>
          <p:nvSpPr>
            <p:cNvPr id="12" name="等腰三角形 11"/>
            <p:cNvSpPr/>
            <p:nvPr/>
          </p:nvSpPr>
          <p:spPr>
            <a:xfrm rot="1020767">
              <a:off x="1218249" y="749218"/>
              <a:ext cx="945160" cy="814792"/>
            </a:xfrm>
            <a:prstGeom prst="triangl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20F"/>
                </a:solidFill>
              </a:endParaRPr>
            </a:p>
          </p:txBody>
        </p:sp>
        <p:sp>
          <p:nvSpPr>
            <p:cNvPr id="24" name="等腰三角形 23"/>
            <p:cNvSpPr/>
            <p:nvPr/>
          </p:nvSpPr>
          <p:spPr>
            <a:xfrm rot="1020767">
              <a:off x="1105528" y="607668"/>
              <a:ext cx="1175902" cy="1013706"/>
            </a:xfrm>
            <a:prstGeom prst="triangle">
              <a:avLst/>
            </a:prstGeom>
            <a:noFill/>
            <a:ln>
              <a:solidFill>
                <a:srgbClr val="FFC2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20F"/>
                </a:solidFill>
              </a:endParaRPr>
            </a:p>
          </p:txBody>
        </p:sp>
        <p:sp>
          <p:nvSpPr>
            <p:cNvPr id="26" name="椭圆 25"/>
            <p:cNvSpPr/>
            <p:nvPr/>
          </p:nvSpPr>
          <p:spPr>
            <a:xfrm rot="18818926">
              <a:off x="912737" y="1383941"/>
              <a:ext cx="114845" cy="114845"/>
            </a:xfrm>
            <a:prstGeom prst="ellips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rot="18818926">
              <a:off x="1788997" y="565770"/>
              <a:ext cx="114845" cy="114845"/>
            </a:xfrm>
            <a:prstGeom prst="ellips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rot="18818926">
              <a:off x="2041044" y="1708216"/>
              <a:ext cx="114845" cy="114845"/>
            </a:xfrm>
            <a:prstGeom prst="ellips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rot="8977127">
              <a:off x="3563479" y="1987179"/>
              <a:ext cx="446708" cy="334617"/>
              <a:chOff x="2822785" y="1265179"/>
              <a:chExt cx="930073" cy="696693"/>
            </a:xfrm>
          </p:grpSpPr>
          <p:sp>
            <p:nvSpPr>
              <p:cNvPr id="76" name="等腰三角形 75"/>
              <p:cNvSpPr/>
              <p:nvPr/>
            </p:nvSpPr>
            <p:spPr>
              <a:xfrm rot="18941696">
                <a:off x="2822785" y="1265179"/>
                <a:ext cx="266912" cy="230096"/>
              </a:xfrm>
              <a:prstGeom prst="triangle">
                <a:avLst/>
              </a:prstGeom>
              <a:solidFill>
                <a:srgbClr val="84C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20F"/>
                  </a:solidFill>
                </a:endParaRPr>
              </a:p>
            </p:txBody>
          </p:sp>
          <p:sp>
            <p:nvSpPr>
              <p:cNvPr id="78" name="等腰三角形 77"/>
              <p:cNvSpPr/>
              <p:nvPr/>
            </p:nvSpPr>
            <p:spPr>
              <a:xfrm rot="9480000">
                <a:off x="3485946" y="1731776"/>
                <a:ext cx="266912" cy="230096"/>
              </a:xfrm>
              <a:prstGeom prst="triangle">
                <a:avLst/>
              </a:prstGeom>
              <a:solidFill>
                <a:srgbClr val="29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20F"/>
                  </a:solidFill>
                </a:endParaRPr>
              </a:p>
            </p:txBody>
          </p:sp>
        </p:grpSp>
      </p:grpSp>
      <p:sp>
        <p:nvSpPr>
          <p:cNvPr id="11" name="文本框 10"/>
          <p:cNvSpPr txBox="1"/>
          <p:nvPr/>
        </p:nvSpPr>
        <p:spPr>
          <a:xfrm>
            <a:off x="925819" y="2759517"/>
            <a:ext cx="8671254" cy="923330"/>
          </a:xfrm>
          <a:prstGeom prst="rect">
            <a:avLst/>
          </a:prstGeom>
          <a:noFill/>
        </p:spPr>
        <p:txBody>
          <a:bodyPr wrap="square" rtlCol="0">
            <a:spAutoFit/>
          </a:bodyPr>
          <a:lstStyle/>
          <a:p>
            <a:pPr algn="ctr"/>
            <a:r>
              <a:rPr lang="zh-CN" altLang="en-US" sz="5400" b="1" dirty="0" smtClean="0">
                <a:solidFill>
                  <a:schemeClr val="bg1"/>
                </a:solidFill>
                <a:latin typeface="微软雅黑" panose="020B0503020204020204" pitchFamily="34" charset="-122"/>
                <a:ea typeface="微软雅黑" panose="020B0503020204020204" pitchFamily="34" charset="-122"/>
              </a:rPr>
              <a:t>任务</a:t>
            </a:r>
            <a:r>
              <a:rPr lang="en-US" altLang="zh-CN" sz="5400" b="1" dirty="0" smtClean="0">
                <a:solidFill>
                  <a:schemeClr val="bg1"/>
                </a:solidFill>
                <a:latin typeface="微软雅黑" panose="020B0503020204020204" pitchFamily="34" charset="-122"/>
                <a:ea typeface="微软雅黑" panose="020B0503020204020204" pitchFamily="34" charset="-122"/>
              </a:rPr>
              <a:t>8    </a:t>
            </a:r>
            <a:r>
              <a:rPr lang="zh-CN" altLang="zh-CN" sz="5400" b="1" dirty="0" smtClean="0">
                <a:solidFill>
                  <a:schemeClr val="bg1"/>
                </a:solidFill>
                <a:latin typeface="微软雅黑" panose="020B0503020204020204" pitchFamily="34" charset="-122"/>
                <a:ea typeface="微软雅黑" panose="020B0503020204020204" pitchFamily="34" charset="-122"/>
              </a:rPr>
              <a:t>认识</a:t>
            </a:r>
            <a:r>
              <a:rPr lang="en-US" altLang="zh-CN" sz="5400" b="1" dirty="0" smtClean="0">
                <a:solidFill>
                  <a:schemeClr val="bg1"/>
                </a:solidFill>
                <a:latin typeface="微软雅黑" panose="020B0503020204020204" pitchFamily="34" charset="-122"/>
                <a:ea typeface="微软雅黑" panose="020B0503020204020204" pitchFamily="34" charset="-122"/>
              </a:rPr>
              <a:t>RFID</a:t>
            </a:r>
            <a:r>
              <a:rPr lang="zh-CN" altLang="zh-CN" sz="5400" b="1" dirty="0" smtClean="0">
                <a:solidFill>
                  <a:schemeClr val="bg1"/>
                </a:solidFill>
                <a:latin typeface="微软雅黑" panose="020B0503020204020204" pitchFamily="34" charset="-122"/>
                <a:ea typeface="微软雅黑" panose="020B0503020204020204" pitchFamily="34" charset="-122"/>
              </a:rPr>
              <a:t>技术</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3" name="TextBox 2"/>
          <p:cNvSpPr txBox="1"/>
          <p:nvPr/>
        </p:nvSpPr>
        <p:spPr>
          <a:xfrm>
            <a:off x="5741573" y="5530697"/>
            <a:ext cx="3546164" cy="400110"/>
          </a:xfrm>
          <a:prstGeom prst="rect">
            <a:avLst/>
          </a:prstGeom>
          <a:noFill/>
        </p:spPr>
        <p:txBody>
          <a:bodyPr wrap="none" rtlCol="0">
            <a:spAutoFit/>
          </a:bodyPr>
          <a:lstStyle/>
          <a:p>
            <a:r>
              <a:rPr lang="en-US" altLang="zh-CN" sz="2000" b="1" dirty="0" smtClean="0">
                <a:solidFill>
                  <a:schemeClr val="bg1"/>
                </a:solidFill>
              </a:rPr>
              <a:t>——</a:t>
            </a:r>
            <a:r>
              <a:rPr lang="zh-CN" altLang="en-US" sz="2000" b="1" dirty="0" smtClean="0">
                <a:solidFill>
                  <a:schemeClr val="bg1"/>
                </a:solidFill>
              </a:rPr>
              <a:t>温州市 职业中等专业学校</a:t>
            </a:r>
            <a:endParaRPr lang="zh-CN" altLang="en-US" sz="2000" b="1" dirty="0">
              <a:solidFill>
                <a:schemeClr val="bg1"/>
              </a:solidFill>
            </a:endParaRPr>
          </a:p>
        </p:txBody>
      </p:sp>
    </p:spTree>
    <p:extLst>
      <p:ext uri="{BB962C8B-B14F-4D97-AF65-F5344CB8AC3E}">
        <p14:creationId xmlns:p14="http://schemas.microsoft.com/office/powerpoint/2010/main" val="22335055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p:cNvSpPr/>
          <p:nvPr/>
        </p:nvSpPr>
        <p:spPr>
          <a:xfrm>
            <a:off x="147482" y="1324111"/>
            <a:ext cx="32552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69339" y="1075682"/>
            <a:ext cx="7319632" cy="830997"/>
          </a:xfrm>
          <a:prstGeom prst="rect">
            <a:avLst/>
          </a:prstGeom>
        </p:spPr>
        <p:txBody>
          <a:bodyPr wrap="none">
            <a:spAutoFit/>
          </a:bodyPr>
          <a:lstStyle/>
          <a:p>
            <a:pPr>
              <a:lnSpc>
                <a:spcPct val="150000"/>
              </a:lnSpc>
            </a:pP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问题四：什么是</a:t>
            </a:r>
            <a:r>
              <a:rPr lang="en-US" altLang="zh-CN"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的基本组成部分？</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9" y="3028235"/>
            <a:ext cx="81117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173" name="组合 7172"/>
          <p:cNvGrpSpPr/>
          <p:nvPr/>
        </p:nvGrpSpPr>
        <p:grpSpPr>
          <a:xfrm>
            <a:off x="1365413" y="2138048"/>
            <a:ext cx="4411720" cy="2265526"/>
            <a:chOff x="2538501" y="2486068"/>
            <a:chExt cx="5335749" cy="2265526"/>
          </a:xfrm>
        </p:grpSpPr>
        <p:sp>
          <p:nvSpPr>
            <p:cNvPr id="3" name="圆角矩形 2"/>
            <p:cNvSpPr/>
            <p:nvPr/>
          </p:nvSpPr>
          <p:spPr>
            <a:xfrm>
              <a:off x="4183065" y="2486068"/>
              <a:ext cx="1978925" cy="764275"/>
            </a:xfrm>
            <a:prstGeom prst="roundRect">
              <a:avLst/>
            </a:prstGeom>
            <a:solidFill>
              <a:srgbClr val="FF505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微软雅黑" pitchFamily="34" charset="-122"/>
                  <a:ea typeface="微软雅黑" pitchFamily="34" charset="-122"/>
                </a:rPr>
                <a:t>由</a:t>
              </a:r>
              <a:r>
                <a:rPr lang="en-US" altLang="zh-CN" sz="2400" b="1" dirty="0" smtClean="0">
                  <a:latin typeface="微软雅黑" pitchFamily="34" charset="-122"/>
                  <a:ea typeface="微软雅黑" pitchFamily="34" charset="-122"/>
                </a:rPr>
                <a:t>3</a:t>
              </a:r>
              <a:r>
                <a:rPr lang="zh-CN" altLang="en-US" sz="2400" b="1" dirty="0" smtClean="0">
                  <a:latin typeface="微软雅黑" pitchFamily="34" charset="-122"/>
                  <a:ea typeface="微软雅黑" pitchFamily="34" charset="-122"/>
                </a:rPr>
                <a:t>部分组成</a:t>
              </a:r>
              <a:endParaRPr lang="zh-CN" altLang="en-US" sz="2400" b="1" dirty="0">
                <a:latin typeface="微软雅黑" pitchFamily="34" charset="-122"/>
                <a:ea typeface="微软雅黑" pitchFamily="34" charset="-122"/>
              </a:endParaRPr>
            </a:p>
          </p:txBody>
        </p:sp>
        <p:cxnSp>
          <p:nvCxnSpPr>
            <p:cNvPr id="12" name="直接连接符 11"/>
            <p:cNvCxnSpPr/>
            <p:nvPr/>
          </p:nvCxnSpPr>
          <p:spPr>
            <a:xfrm flipH="1">
              <a:off x="5172527" y="3250343"/>
              <a:ext cx="1" cy="477672"/>
            </a:xfrm>
            <a:prstGeom prst="line">
              <a:avLst/>
            </a:prstGeom>
            <a:solidFill>
              <a:srgbClr val="FF5050"/>
            </a:solidFill>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3316422" y="3696072"/>
              <a:ext cx="3773612" cy="18295"/>
            </a:xfrm>
            <a:prstGeom prst="line">
              <a:avLst/>
            </a:prstGeom>
            <a:solidFill>
              <a:srgbClr val="FF5050"/>
            </a:solidFill>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5186175" y="3714367"/>
              <a:ext cx="2" cy="238836"/>
            </a:xfrm>
            <a:prstGeom prst="line">
              <a:avLst/>
            </a:prstGeom>
            <a:solidFill>
              <a:srgbClr val="FF5050"/>
            </a:solidFill>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3316422" y="3702895"/>
              <a:ext cx="2" cy="250308"/>
            </a:xfrm>
            <a:prstGeom prst="line">
              <a:avLst/>
            </a:prstGeom>
            <a:solidFill>
              <a:srgbClr val="FF5050"/>
            </a:solidFill>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7103403" y="3696072"/>
              <a:ext cx="0" cy="257131"/>
            </a:xfrm>
            <a:prstGeom prst="line">
              <a:avLst/>
            </a:prstGeom>
            <a:solidFill>
              <a:srgbClr val="FF5050"/>
            </a:solidFill>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圆角矩形 24"/>
            <p:cNvSpPr/>
            <p:nvPr/>
          </p:nvSpPr>
          <p:spPr>
            <a:xfrm>
              <a:off x="6427582" y="3987318"/>
              <a:ext cx="1446668" cy="764275"/>
            </a:xfrm>
            <a:prstGeom prst="roundRect">
              <a:avLst/>
            </a:prstGeom>
            <a:solidFill>
              <a:srgbClr val="FF505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tx1"/>
                  </a:solidFill>
                  <a:latin typeface="微软雅黑" pitchFamily="34" charset="-122"/>
                  <a:ea typeface="微软雅黑" pitchFamily="34" charset="-122"/>
                </a:rPr>
                <a:t>天线</a:t>
              </a:r>
              <a:endParaRPr lang="zh-CN" altLang="en-US" sz="2400" b="1" dirty="0">
                <a:solidFill>
                  <a:schemeClr val="tx1"/>
                </a:solidFill>
                <a:latin typeface="微软雅黑" pitchFamily="34" charset="-122"/>
                <a:ea typeface="微软雅黑" pitchFamily="34" charset="-122"/>
              </a:endParaRPr>
            </a:p>
          </p:txBody>
        </p:sp>
        <p:sp>
          <p:nvSpPr>
            <p:cNvPr id="28" name="圆角矩形 27"/>
            <p:cNvSpPr/>
            <p:nvPr/>
          </p:nvSpPr>
          <p:spPr>
            <a:xfrm>
              <a:off x="4551554" y="3987319"/>
              <a:ext cx="1364776" cy="764275"/>
            </a:xfrm>
            <a:prstGeom prst="roundRect">
              <a:avLst/>
            </a:prstGeom>
            <a:solidFill>
              <a:srgbClr val="FF505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latin typeface="微软雅黑" pitchFamily="34" charset="-122"/>
                  <a:ea typeface="微软雅黑" pitchFamily="34" charset="-122"/>
                </a:rPr>
                <a:t>RFID</a:t>
              </a:r>
              <a:r>
                <a:rPr lang="zh-CN" altLang="en-US" sz="2400" b="1" dirty="0">
                  <a:solidFill>
                    <a:schemeClr val="tx1"/>
                  </a:solidFill>
                  <a:latin typeface="微软雅黑" pitchFamily="34" charset="-122"/>
                  <a:ea typeface="微软雅黑" pitchFamily="34" charset="-122"/>
                </a:rPr>
                <a:t>读写器</a:t>
              </a:r>
            </a:p>
          </p:txBody>
        </p:sp>
        <p:sp>
          <p:nvSpPr>
            <p:cNvPr id="29" name="圆角矩形 28"/>
            <p:cNvSpPr/>
            <p:nvPr/>
          </p:nvSpPr>
          <p:spPr>
            <a:xfrm>
              <a:off x="2538501" y="3987319"/>
              <a:ext cx="1555844" cy="764275"/>
            </a:xfrm>
            <a:prstGeom prst="roundRect">
              <a:avLst/>
            </a:prstGeom>
            <a:solidFill>
              <a:srgbClr val="FF505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tx1"/>
                  </a:solidFill>
                  <a:latin typeface="微软雅黑" pitchFamily="34" charset="-122"/>
                  <a:ea typeface="微软雅黑" pitchFamily="34" charset="-122"/>
                </a:rPr>
                <a:t>电子标签</a:t>
              </a:r>
              <a:endParaRPr lang="zh-CN" altLang="en-US" sz="2400" b="1" dirty="0">
                <a:solidFill>
                  <a:schemeClr val="tx1"/>
                </a:solidFill>
                <a:latin typeface="微软雅黑" pitchFamily="34" charset="-122"/>
                <a:ea typeface="微软雅黑" pitchFamily="34" charset="-122"/>
              </a:endParaRPr>
            </a:p>
          </p:txBody>
        </p:sp>
      </p:grpSp>
      <p:sp>
        <p:nvSpPr>
          <p:cNvPr id="45" name="矩形 44"/>
          <p:cNvSpPr/>
          <p:nvPr/>
        </p:nvSpPr>
        <p:spPr>
          <a:xfrm>
            <a:off x="6024572" y="2360124"/>
            <a:ext cx="3860459" cy="42453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1957" tIns="333248" rIns="681957" bIns="170688" numCol="1" spcCol="1270" anchor="t" anchorCtr="0">
            <a:noAutofit/>
          </a:bodyPr>
          <a:lstStyle/>
          <a:p>
            <a:pPr marL="0" lvl="1" algn="l" defTabSz="1066800" rtl="0">
              <a:spcBef>
                <a:spcPct val="0"/>
              </a:spcBef>
              <a:buChar char="••"/>
            </a:pPr>
            <a:endParaRPr lang="zh-CN" altLang="en-US" sz="2000" b="1" kern="1200" dirty="0">
              <a:latin typeface="微软雅黑" pitchFamily="34" charset="-122"/>
              <a:ea typeface="微软雅黑" pitchFamily="34" charset="-122"/>
            </a:endParaRPr>
          </a:p>
        </p:txBody>
      </p:sp>
      <p:sp>
        <p:nvSpPr>
          <p:cNvPr id="52" name="矩形 51"/>
          <p:cNvSpPr/>
          <p:nvPr/>
        </p:nvSpPr>
        <p:spPr>
          <a:xfrm>
            <a:off x="5912964" y="2157786"/>
            <a:ext cx="3814087" cy="44477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1957" tIns="333248" rIns="681957" bIns="170688" numCol="1" spcCol="1270" anchor="t" anchorCtr="0">
            <a:noAutofit/>
          </a:bodyPr>
          <a:lstStyle/>
          <a:p>
            <a:pPr marL="171450" lvl="1" indent="-171450" algn="l" defTabSz="800100" rtl="0">
              <a:lnSpc>
                <a:spcPct val="90000"/>
              </a:lnSpc>
              <a:spcBef>
                <a:spcPct val="0"/>
              </a:spcBef>
              <a:spcAft>
                <a:spcPct val="15000"/>
              </a:spcAft>
              <a:buChar char="••"/>
            </a:pPr>
            <a:endParaRPr lang="zh-CN" altLang="en-US" sz="1800" kern="1200" dirty="0"/>
          </a:p>
        </p:txBody>
      </p:sp>
      <p:pic>
        <p:nvPicPr>
          <p:cNvPr id="71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6354" y="3624585"/>
            <a:ext cx="3768951" cy="2961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7" name="矩形 7176"/>
          <p:cNvSpPr/>
          <p:nvPr/>
        </p:nvSpPr>
        <p:spPr>
          <a:xfrm>
            <a:off x="85175" y="4711508"/>
            <a:ext cx="6133240" cy="2012859"/>
          </a:xfrm>
          <a:prstGeom prst="rect">
            <a:avLst/>
          </a:prstGeom>
        </p:spPr>
        <p:txBody>
          <a:bodyPr wrap="square">
            <a:spAutoFit/>
          </a:bodyPr>
          <a:lstStyle/>
          <a:p>
            <a:pPr marL="228600" lvl="1" indent="-228600" defTabSz="1066800">
              <a:lnSpc>
                <a:spcPct val="150000"/>
              </a:lnSpc>
              <a:spcBef>
                <a:spcPct val="0"/>
              </a:spcBef>
              <a:spcAft>
                <a:spcPct val="15000"/>
              </a:spcAft>
              <a:buChar char="••"/>
            </a:pPr>
            <a:r>
              <a:rPr lang="zh-CN" altLang="en-US" sz="1600" b="1" dirty="0">
                <a:solidFill>
                  <a:schemeClr val="bg1"/>
                </a:solidFill>
                <a:latin typeface="微软雅黑" pitchFamily="34" charset="-122"/>
                <a:ea typeface="微软雅黑" pitchFamily="34" charset="-122"/>
              </a:rPr>
              <a:t>电子标签：由芯片和标签天线或线圈组成，通过电感耦合或电磁反射原理与读写器进行通信；</a:t>
            </a:r>
          </a:p>
          <a:p>
            <a:pPr marL="228600" lvl="1" indent="-228600" defTabSz="1066800">
              <a:lnSpc>
                <a:spcPct val="150000"/>
              </a:lnSpc>
              <a:spcBef>
                <a:spcPct val="0"/>
              </a:spcBef>
              <a:spcAft>
                <a:spcPct val="15000"/>
              </a:spcAft>
              <a:buChar char="••"/>
            </a:pPr>
            <a:r>
              <a:rPr lang="zh-CN" altLang="zh-CN" sz="1600" b="1" dirty="0">
                <a:solidFill>
                  <a:schemeClr val="bg1"/>
                </a:solidFill>
                <a:latin typeface="微软雅黑" pitchFamily="34" charset="-122"/>
                <a:ea typeface="微软雅黑" pitchFamily="34" charset="-122"/>
              </a:rPr>
              <a:t>读写器：读取</a:t>
            </a:r>
            <a:r>
              <a:rPr lang="en-US" altLang="zh-CN" sz="1600" b="1" dirty="0">
                <a:solidFill>
                  <a:schemeClr val="bg1"/>
                </a:solidFill>
                <a:latin typeface="微软雅黑" pitchFamily="34" charset="-122"/>
                <a:ea typeface="微软雅黑" pitchFamily="34" charset="-122"/>
              </a:rPr>
              <a:t>(</a:t>
            </a:r>
            <a:r>
              <a:rPr lang="zh-CN" altLang="zh-CN" sz="1600" b="1" dirty="0">
                <a:solidFill>
                  <a:schemeClr val="bg1"/>
                </a:solidFill>
                <a:latin typeface="微软雅黑" pitchFamily="34" charset="-122"/>
                <a:ea typeface="微软雅黑" pitchFamily="34" charset="-122"/>
              </a:rPr>
              <a:t>在读写卡中还可以写入</a:t>
            </a:r>
            <a:r>
              <a:rPr lang="en-US" altLang="zh-CN" sz="1600" b="1" dirty="0">
                <a:solidFill>
                  <a:schemeClr val="bg1"/>
                </a:solidFill>
                <a:latin typeface="微软雅黑" pitchFamily="34" charset="-122"/>
                <a:ea typeface="微软雅黑" pitchFamily="34" charset="-122"/>
              </a:rPr>
              <a:t>)</a:t>
            </a:r>
            <a:r>
              <a:rPr lang="zh-CN" altLang="zh-CN" sz="1600" b="1" dirty="0">
                <a:solidFill>
                  <a:schemeClr val="bg1"/>
                </a:solidFill>
                <a:latin typeface="微软雅黑" pitchFamily="34" charset="-122"/>
                <a:ea typeface="微软雅黑" pitchFamily="34" charset="-122"/>
              </a:rPr>
              <a:t>标签信息的设备 ；</a:t>
            </a:r>
          </a:p>
          <a:p>
            <a:pPr marL="228600" lvl="1" indent="-228600" defTabSz="1066800">
              <a:lnSpc>
                <a:spcPct val="150000"/>
              </a:lnSpc>
              <a:spcBef>
                <a:spcPct val="0"/>
              </a:spcBef>
              <a:spcAft>
                <a:spcPct val="15000"/>
              </a:spcAft>
              <a:buChar char="••"/>
            </a:pPr>
            <a:r>
              <a:rPr lang="zh-CN" altLang="en-US" sz="1600" b="1" dirty="0">
                <a:solidFill>
                  <a:schemeClr val="bg1"/>
                </a:solidFill>
                <a:latin typeface="微软雅黑" pitchFamily="34" charset="-122"/>
                <a:ea typeface="微软雅黑" pitchFamily="34" charset="-122"/>
              </a:rPr>
              <a:t>天线：可以内置在读写器中，也可以通过同轴电缆与读写器天线接口相连。</a:t>
            </a:r>
          </a:p>
        </p:txBody>
      </p:sp>
      <p:pic>
        <p:nvPicPr>
          <p:cNvPr id="717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1491" y="176231"/>
            <a:ext cx="1023813"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32047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p:cNvSpPr/>
          <p:nvPr/>
        </p:nvSpPr>
        <p:spPr>
          <a:xfrm>
            <a:off x="147482" y="1324111"/>
            <a:ext cx="32552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69339" y="1075682"/>
            <a:ext cx="7319632" cy="830997"/>
          </a:xfrm>
          <a:prstGeom prst="rect">
            <a:avLst/>
          </a:prstGeom>
        </p:spPr>
        <p:txBody>
          <a:bodyPr wrap="none">
            <a:spAutoFit/>
          </a:bodyPr>
          <a:lstStyle/>
          <a:p>
            <a:pPr>
              <a:lnSpc>
                <a:spcPct val="150000"/>
              </a:lnSpc>
            </a:pP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问题四：什么是</a:t>
            </a:r>
            <a:r>
              <a:rPr lang="en-US" altLang="zh-CN"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的基本组成部分？</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9" y="3028235"/>
            <a:ext cx="81117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矩形 44"/>
          <p:cNvSpPr/>
          <p:nvPr/>
        </p:nvSpPr>
        <p:spPr>
          <a:xfrm>
            <a:off x="6024572" y="2360124"/>
            <a:ext cx="3860459" cy="42453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1957" tIns="333248" rIns="681957" bIns="170688" numCol="1" spcCol="1270" anchor="t" anchorCtr="0">
            <a:noAutofit/>
          </a:bodyPr>
          <a:lstStyle/>
          <a:p>
            <a:pPr marL="0" lvl="1" algn="l" defTabSz="1066800" rtl="0">
              <a:spcBef>
                <a:spcPct val="0"/>
              </a:spcBef>
              <a:buChar char="••"/>
            </a:pPr>
            <a:endParaRPr lang="zh-CN" altLang="en-US" sz="2000" b="1" kern="1200" dirty="0">
              <a:latin typeface="微软雅黑" pitchFamily="34" charset="-122"/>
              <a:ea typeface="微软雅黑" pitchFamily="34" charset="-122"/>
            </a:endParaRPr>
          </a:p>
        </p:txBody>
      </p:sp>
      <p:pic>
        <p:nvPicPr>
          <p:cNvPr id="26" name="Picture 2"/>
          <p:cNvPicPr>
            <a:picLocks noChangeAspect="1" noChangeArrowheads="1"/>
          </p:cNvPicPr>
          <p:nvPr/>
        </p:nvPicPr>
        <p:blipFill rotWithShape="1">
          <a:blip r:embed="rId3"/>
          <a:srcRect l="42240" t="67205" r="27014"/>
          <a:stretch/>
        </p:blipFill>
        <p:spPr bwMode="auto">
          <a:xfrm>
            <a:off x="5236984" y="2551191"/>
            <a:ext cx="4648046" cy="3863255"/>
          </a:xfrm>
          <a:prstGeom prst="rect">
            <a:avLst/>
          </a:prstGeom>
          <a:noFill/>
          <a:ln w="9525">
            <a:noFill/>
            <a:miter lim="800000"/>
            <a:headEnd/>
            <a:tailEnd/>
          </a:ln>
          <a:effectLst/>
        </p:spPr>
      </p:pic>
      <p:sp>
        <p:nvSpPr>
          <p:cNvPr id="4" name="TextBox 3"/>
          <p:cNvSpPr txBox="1"/>
          <p:nvPr/>
        </p:nvSpPr>
        <p:spPr>
          <a:xfrm>
            <a:off x="936595" y="2053567"/>
            <a:ext cx="1430200" cy="369332"/>
          </a:xfrm>
          <a:prstGeom prst="rect">
            <a:avLst/>
          </a:prstGeom>
          <a:noFill/>
        </p:spPr>
        <p:txBody>
          <a:bodyPr wrap="none" rtlCol="0">
            <a:spAutoFit/>
          </a:bodyPr>
          <a:lstStyle/>
          <a:p>
            <a:r>
              <a:rPr lang="en-US" altLang="zh-CN" b="1" dirty="0" smtClean="0">
                <a:solidFill>
                  <a:srgbClr val="FFC000"/>
                </a:solidFill>
                <a:latin typeface="微软雅黑" pitchFamily="34" charset="-122"/>
                <a:ea typeface="微软雅黑" pitchFamily="34" charset="-122"/>
              </a:rPr>
              <a:t>(1)</a:t>
            </a:r>
            <a:r>
              <a:rPr lang="zh-CN" altLang="en-US" b="1" dirty="0" smtClean="0">
                <a:solidFill>
                  <a:srgbClr val="FFC000"/>
                </a:solidFill>
                <a:latin typeface="微软雅黑" pitchFamily="34" charset="-122"/>
                <a:ea typeface="微软雅黑" pitchFamily="34" charset="-122"/>
              </a:rPr>
              <a:t>电子标签</a:t>
            </a:r>
            <a:endParaRPr lang="zh-CN" altLang="en-US" b="1" dirty="0">
              <a:solidFill>
                <a:srgbClr val="FFC000"/>
              </a:solidFill>
              <a:latin typeface="微软雅黑" pitchFamily="34" charset="-122"/>
              <a:ea typeface="微软雅黑" pitchFamily="34" charset="-122"/>
            </a:endParaRPr>
          </a:p>
        </p:txBody>
      </p:sp>
      <p:sp>
        <p:nvSpPr>
          <p:cNvPr id="27" name="TextBox 26"/>
          <p:cNvSpPr txBox="1"/>
          <p:nvPr/>
        </p:nvSpPr>
        <p:spPr>
          <a:xfrm>
            <a:off x="936597" y="2610072"/>
            <a:ext cx="4107478" cy="3416320"/>
          </a:xfrm>
          <a:prstGeom prst="rect">
            <a:avLst/>
          </a:prstGeom>
          <a:noFill/>
        </p:spPr>
        <p:txBody>
          <a:bodyPr wrap="square" rtlCol="0">
            <a:spAutoFit/>
          </a:bodyPr>
          <a:lstStyle/>
          <a:p>
            <a:pPr indent="457200">
              <a:lnSpc>
                <a:spcPct val="150000"/>
              </a:lnSpc>
            </a:pPr>
            <a:r>
              <a:rPr lang="zh-CN" altLang="en-US" b="1" dirty="0" smtClean="0">
                <a:solidFill>
                  <a:schemeClr val="bg1"/>
                </a:solidFill>
                <a:latin typeface="微软雅黑" pitchFamily="34" charset="-122"/>
                <a:ea typeface="微软雅黑" pitchFamily="34" charset="-122"/>
              </a:rPr>
              <a:t>由</a:t>
            </a:r>
            <a:r>
              <a:rPr lang="en-US" altLang="zh-CN" b="1" dirty="0" smtClean="0">
                <a:solidFill>
                  <a:schemeClr val="bg1"/>
                </a:solidFill>
                <a:latin typeface="微软雅黑" pitchFamily="34" charset="-122"/>
                <a:ea typeface="微软雅黑" pitchFamily="34" charset="-122"/>
              </a:rPr>
              <a:t>RFID</a:t>
            </a:r>
            <a:r>
              <a:rPr lang="zh-CN" altLang="en-US" b="1" dirty="0" smtClean="0">
                <a:solidFill>
                  <a:schemeClr val="bg1"/>
                </a:solidFill>
                <a:latin typeface="微软雅黑" pitchFamily="34" charset="-122"/>
                <a:ea typeface="微软雅黑" pitchFamily="34" charset="-122"/>
              </a:rPr>
              <a:t>芯片、射频天线以及相关电路组成。</a:t>
            </a:r>
            <a:r>
              <a:rPr lang="en-US" altLang="zh-CN" b="1" dirty="0">
                <a:solidFill>
                  <a:schemeClr val="bg1"/>
                </a:solidFill>
                <a:latin typeface="微软雅黑" pitchFamily="34" charset="-122"/>
                <a:ea typeface="微软雅黑" pitchFamily="34" charset="-122"/>
              </a:rPr>
              <a:t> RFID</a:t>
            </a:r>
            <a:r>
              <a:rPr lang="zh-CN" altLang="en-US" b="1" dirty="0" smtClean="0">
                <a:solidFill>
                  <a:schemeClr val="bg1"/>
                </a:solidFill>
                <a:latin typeface="微软雅黑" pitchFamily="34" charset="-122"/>
                <a:ea typeface="微软雅黑" pitchFamily="34" charset="-122"/>
              </a:rPr>
              <a:t>芯片内存储一个全球唯一的</a:t>
            </a:r>
            <a:r>
              <a:rPr lang="en-US" altLang="zh-CN" b="1" dirty="0" smtClean="0">
                <a:solidFill>
                  <a:schemeClr val="bg1"/>
                </a:solidFill>
                <a:latin typeface="微软雅黑" pitchFamily="34" charset="-122"/>
                <a:ea typeface="微软雅黑" pitchFamily="34" charset="-122"/>
              </a:rPr>
              <a:t>UID</a:t>
            </a:r>
            <a:r>
              <a:rPr lang="zh-CN" altLang="en-US" b="1" dirty="0" smtClean="0">
                <a:solidFill>
                  <a:schemeClr val="bg1"/>
                </a:solidFill>
                <a:latin typeface="微软雅黑" pitchFamily="34" charset="-122"/>
                <a:ea typeface="微软雅黑" pitchFamily="34" charset="-122"/>
              </a:rPr>
              <a:t>号和用户数据。</a:t>
            </a:r>
            <a:endParaRPr lang="en-US" altLang="zh-CN" b="1" dirty="0" smtClean="0">
              <a:solidFill>
                <a:schemeClr val="bg1"/>
              </a:solidFill>
              <a:latin typeface="微软雅黑" pitchFamily="34" charset="-122"/>
              <a:ea typeface="微软雅黑" pitchFamily="34" charset="-122"/>
            </a:endParaRPr>
          </a:p>
          <a:p>
            <a:pPr>
              <a:lnSpc>
                <a:spcPct val="150000"/>
              </a:lnSpc>
            </a:pPr>
            <a:r>
              <a:rPr lang="en-US" altLang="zh-CN" b="1" dirty="0" smtClean="0">
                <a:solidFill>
                  <a:schemeClr val="bg1"/>
                </a:solidFill>
                <a:latin typeface="微软雅黑" pitchFamily="34" charset="-122"/>
                <a:ea typeface="微软雅黑" pitchFamily="34" charset="-122"/>
              </a:rPr>
              <a:t>       UID</a:t>
            </a:r>
            <a:r>
              <a:rPr lang="zh-CN" altLang="en-US" b="1" dirty="0" smtClean="0">
                <a:solidFill>
                  <a:schemeClr val="bg1"/>
                </a:solidFill>
                <a:latin typeface="微软雅黑" pitchFamily="34" charset="-122"/>
                <a:ea typeface="微软雅黑" pitchFamily="34" charset="-122"/>
              </a:rPr>
              <a:t>号固化在</a:t>
            </a:r>
            <a:r>
              <a:rPr lang="en-US" altLang="zh-CN" b="1" dirty="0" smtClean="0">
                <a:solidFill>
                  <a:schemeClr val="bg1"/>
                </a:solidFill>
                <a:latin typeface="微软雅黑" pitchFamily="34" charset="-122"/>
                <a:ea typeface="微软雅黑" pitchFamily="34" charset="-122"/>
              </a:rPr>
              <a:t>ROM</a:t>
            </a:r>
            <a:r>
              <a:rPr lang="zh-CN" altLang="en-US" b="1" dirty="0" smtClean="0">
                <a:solidFill>
                  <a:schemeClr val="bg1"/>
                </a:solidFill>
                <a:latin typeface="微软雅黑" pitchFamily="34" charset="-122"/>
                <a:ea typeface="微软雅黑" pitchFamily="34" charset="-122"/>
              </a:rPr>
              <a:t>中无法修改，用于待识别物品的标识信息。</a:t>
            </a:r>
            <a:endParaRPr lang="en-US" altLang="zh-CN" b="1" dirty="0" smtClean="0">
              <a:solidFill>
                <a:schemeClr val="bg1"/>
              </a:solidFill>
              <a:latin typeface="微软雅黑" pitchFamily="34" charset="-122"/>
              <a:ea typeface="微软雅黑" pitchFamily="34" charset="-122"/>
            </a:endParaRPr>
          </a:p>
          <a:p>
            <a:pPr>
              <a:lnSpc>
                <a:spcPct val="150000"/>
              </a:lnSpc>
            </a:pPr>
            <a:r>
              <a:rPr lang="zh-CN" altLang="en-US" b="1" dirty="0" smtClean="0">
                <a:solidFill>
                  <a:schemeClr val="bg1"/>
                </a:solidFill>
                <a:latin typeface="微软雅黑" pitchFamily="34" charset="-122"/>
                <a:ea typeface="微软雅黑" pitchFamily="34" charset="-122"/>
              </a:rPr>
              <a:t>        用户数据则可进行读写、修改、加减操作，用于存储与标识物品相关的信息。</a:t>
            </a:r>
            <a:endParaRPr lang="zh-CN" altLang="en-US"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12747601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p:cNvSpPr/>
          <p:nvPr/>
        </p:nvSpPr>
        <p:spPr>
          <a:xfrm>
            <a:off x="147482" y="1324111"/>
            <a:ext cx="32552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69339" y="1075682"/>
            <a:ext cx="7319632" cy="830997"/>
          </a:xfrm>
          <a:prstGeom prst="rect">
            <a:avLst/>
          </a:prstGeom>
        </p:spPr>
        <p:txBody>
          <a:bodyPr wrap="none">
            <a:spAutoFit/>
          </a:bodyPr>
          <a:lstStyle/>
          <a:p>
            <a:pPr>
              <a:lnSpc>
                <a:spcPct val="150000"/>
              </a:lnSpc>
            </a:pP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问题四：什么是</a:t>
            </a:r>
            <a:r>
              <a:rPr lang="en-US" altLang="zh-CN"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的基本组成部分？</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9" y="3028235"/>
            <a:ext cx="81117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矩形 44"/>
          <p:cNvSpPr/>
          <p:nvPr/>
        </p:nvSpPr>
        <p:spPr>
          <a:xfrm>
            <a:off x="6024572" y="2360124"/>
            <a:ext cx="3860459" cy="42453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1957" tIns="333248" rIns="681957" bIns="170688" numCol="1" spcCol="1270" anchor="t" anchorCtr="0">
            <a:noAutofit/>
          </a:bodyPr>
          <a:lstStyle/>
          <a:p>
            <a:pPr marL="0" lvl="1" algn="l" defTabSz="1066800" rtl="0">
              <a:spcBef>
                <a:spcPct val="0"/>
              </a:spcBef>
              <a:buChar char="••"/>
            </a:pPr>
            <a:endParaRPr lang="zh-CN" altLang="en-US" sz="2000" b="1" kern="1200" dirty="0">
              <a:latin typeface="微软雅黑" pitchFamily="34" charset="-122"/>
              <a:ea typeface="微软雅黑" pitchFamily="34" charset="-122"/>
            </a:endParaRPr>
          </a:p>
        </p:txBody>
      </p:sp>
      <p:sp>
        <p:nvSpPr>
          <p:cNvPr id="4" name="TextBox 3"/>
          <p:cNvSpPr txBox="1"/>
          <p:nvPr/>
        </p:nvSpPr>
        <p:spPr>
          <a:xfrm>
            <a:off x="936595" y="2053567"/>
            <a:ext cx="1430200" cy="369332"/>
          </a:xfrm>
          <a:prstGeom prst="rect">
            <a:avLst/>
          </a:prstGeom>
          <a:noFill/>
        </p:spPr>
        <p:txBody>
          <a:bodyPr wrap="none" rtlCol="0">
            <a:spAutoFit/>
          </a:bodyPr>
          <a:lstStyle/>
          <a:p>
            <a:r>
              <a:rPr lang="en-US" altLang="zh-CN" b="1" dirty="0" smtClean="0">
                <a:solidFill>
                  <a:srgbClr val="FFC000"/>
                </a:solidFill>
                <a:latin typeface="微软雅黑" pitchFamily="34" charset="-122"/>
                <a:ea typeface="微软雅黑" pitchFamily="34" charset="-122"/>
              </a:rPr>
              <a:t>(1)</a:t>
            </a:r>
            <a:r>
              <a:rPr lang="zh-CN" altLang="en-US" b="1" dirty="0" smtClean="0">
                <a:solidFill>
                  <a:srgbClr val="FFC000"/>
                </a:solidFill>
                <a:latin typeface="微软雅黑" pitchFamily="34" charset="-122"/>
                <a:ea typeface="微软雅黑" pitchFamily="34" charset="-122"/>
              </a:rPr>
              <a:t>电子标签</a:t>
            </a:r>
            <a:endParaRPr lang="zh-CN" altLang="en-US" b="1" dirty="0">
              <a:solidFill>
                <a:srgbClr val="FFC000"/>
              </a:solidFill>
              <a:latin typeface="微软雅黑" pitchFamily="34" charset="-122"/>
              <a:ea typeface="微软雅黑" pitchFamily="34" charset="-122"/>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366" t="33115" r="6754" b="15066"/>
          <a:stretch/>
        </p:blipFill>
        <p:spPr bwMode="auto">
          <a:xfrm>
            <a:off x="3076628" y="2142752"/>
            <a:ext cx="6616570" cy="4437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936595" y="2533612"/>
            <a:ext cx="1970767" cy="4154984"/>
          </a:xfrm>
          <a:prstGeom prst="rect">
            <a:avLst/>
          </a:prstGeom>
        </p:spPr>
        <p:txBody>
          <a:bodyPr wrap="square">
            <a:spAutoFit/>
          </a:bodyPr>
          <a:lstStyle/>
          <a:p>
            <a:r>
              <a:rPr lang="zh-CN" altLang="zh-CN" sz="2200" dirty="0">
                <a:solidFill>
                  <a:schemeClr val="bg1"/>
                </a:solidFill>
                <a:latin typeface="黑体" pitchFamily="2" charset="-122"/>
                <a:ea typeface="黑体" pitchFamily="2" charset="-122"/>
              </a:rPr>
              <a:t>电子标签，也称射频卡或应答器，安装在</a:t>
            </a:r>
            <a:r>
              <a:rPr lang="zh-CN" altLang="zh-CN" sz="2200" dirty="0">
                <a:solidFill>
                  <a:srgbClr val="00B050"/>
                </a:solidFill>
                <a:latin typeface="黑体" pitchFamily="2" charset="-122"/>
                <a:ea typeface="黑体" pitchFamily="2" charset="-122"/>
              </a:rPr>
              <a:t>被识别的物体对象</a:t>
            </a:r>
            <a:r>
              <a:rPr lang="zh-CN" altLang="zh-CN" sz="2200" dirty="0">
                <a:solidFill>
                  <a:schemeClr val="bg1"/>
                </a:solidFill>
                <a:latin typeface="黑体" pitchFamily="2" charset="-122"/>
                <a:ea typeface="黑体" pitchFamily="2" charset="-122"/>
              </a:rPr>
              <a:t>上。它由</a:t>
            </a:r>
            <a:r>
              <a:rPr lang="zh-CN" altLang="zh-CN" sz="2200" dirty="0">
                <a:solidFill>
                  <a:srgbClr val="00B050"/>
                </a:solidFill>
                <a:latin typeface="黑体" pitchFamily="2" charset="-122"/>
                <a:ea typeface="黑体" pitchFamily="2" charset="-122"/>
              </a:rPr>
              <a:t>芯片</a:t>
            </a:r>
            <a:r>
              <a:rPr lang="zh-CN" altLang="zh-CN" sz="2200" dirty="0">
                <a:solidFill>
                  <a:schemeClr val="bg1"/>
                </a:solidFill>
                <a:latin typeface="黑体" pitchFamily="2" charset="-122"/>
                <a:ea typeface="黑体" pitchFamily="2" charset="-122"/>
              </a:rPr>
              <a:t>和</a:t>
            </a:r>
            <a:r>
              <a:rPr lang="zh-CN" altLang="zh-CN" sz="2200" dirty="0">
                <a:solidFill>
                  <a:srgbClr val="00B050"/>
                </a:solidFill>
                <a:latin typeface="黑体" pitchFamily="2" charset="-122"/>
                <a:ea typeface="黑体" pitchFamily="2" charset="-122"/>
              </a:rPr>
              <a:t>标签天线</a:t>
            </a:r>
            <a:r>
              <a:rPr lang="zh-CN" altLang="zh-CN" sz="2200" dirty="0">
                <a:solidFill>
                  <a:schemeClr val="bg1"/>
                </a:solidFill>
                <a:latin typeface="黑体" pitchFamily="2" charset="-122"/>
                <a:ea typeface="黑体" pitchFamily="2" charset="-122"/>
              </a:rPr>
              <a:t>组成，每个标签具有唯一的电子编码</a:t>
            </a:r>
            <a:r>
              <a:rPr lang="en-US" altLang="zh-CN" sz="2200" dirty="0">
                <a:solidFill>
                  <a:schemeClr val="bg1"/>
                </a:solidFill>
                <a:latin typeface="黑体" pitchFamily="2" charset="-122"/>
                <a:ea typeface="黑体" pitchFamily="2" charset="-122"/>
              </a:rPr>
              <a:t>EPC</a:t>
            </a:r>
            <a:r>
              <a:rPr lang="zh-CN" altLang="zh-CN" sz="2200" dirty="0">
                <a:solidFill>
                  <a:schemeClr val="bg1"/>
                </a:solidFill>
                <a:latin typeface="黑体" pitchFamily="2" charset="-122"/>
                <a:ea typeface="黑体" pitchFamily="2" charset="-122"/>
              </a:rPr>
              <a:t>，可以有效标识目标对象。</a:t>
            </a:r>
            <a:endParaRPr lang="zh-CN" altLang="en-US" sz="2200" dirty="0">
              <a:solidFill>
                <a:schemeClr val="bg1"/>
              </a:solidFill>
              <a:latin typeface="黑体" pitchFamily="2" charset="-122"/>
              <a:ea typeface="黑体" pitchFamily="2" charset="-122"/>
            </a:endParaRPr>
          </a:p>
        </p:txBody>
      </p:sp>
    </p:spTree>
    <p:extLst>
      <p:ext uri="{BB962C8B-B14F-4D97-AF65-F5344CB8AC3E}">
        <p14:creationId xmlns:p14="http://schemas.microsoft.com/office/powerpoint/2010/main" val="37026949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p:cNvSpPr/>
          <p:nvPr/>
        </p:nvSpPr>
        <p:spPr>
          <a:xfrm>
            <a:off x="147482" y="1324111"/>
            <a:ext cx="32552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69339" y="1075682"/>
            <a:ext cx="7319632" cy="830997"/>
          </a:xfrm>
          <a:prstGeom prst="rect">
            <a:avLst/>
          </a:prstGeom>
        </p:spPr>
        <p:txBody>
          <a:bodyPr wrap="none">
            <a:spAutoFit/>
          </a:bodyPr>
          <a:lstStyle/>
          <a:p>
            <a:pPr>
              <a:lnSpc>
                <a:spcPct val="150000"/>
              </a:lnSpc>
            </a:pP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问题四：什么是</a:t>
            </a:r>
            <a:r>
              <a:rPr lang="en-US" altLang="zh-CN"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的基本组成部分？</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9" y="3028235"/>
            <a:ext cx="81117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矩形 44"/>
          <p:cNvSpPr/>
          <p:nvPr/>
        </p:nvSpPr>
        <p:spPr>
          <a:xfrm>
            <a:off x="6024572" y="2360124"/>
            <a:ext cx="3860459" cy="42453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1957" tIns="333248" rIns="681957" bIns="170688" numCol="1" spcCol="1270" anchor="t" anchorCtr="0">
            <a:noAutofit/>
          </a:bodyPr>
          <a:lstStyle/>
          <a:p>
            <a:pPr marL="0" lvl="1" algn="l" defTabSz="1066800" rtl="0">
              <a:spcBef>
                <a:spcPct val="0"/>
              </a:spcBef>
              <a:buChar char="••"/>
            </a:pPr>
            <a:endParaRPr lang="zh-CN" altLang="en-US" sz="2000" b="1" kern="1200" dirty="0">
              <a:latin typeface="微软雅黑" pitchFamily="34" charset="-122"/>
              <a:ea typeface="微软雅黑" pitchFamily="34" charset="-122"/>
            </a:endParaRPr>
          </a:p>
        </p:txBody>
      </p:sp>
      <p:sp>
        <p:nvSpPr>
          <p:cNvPr id="4" name="TextBox 3"/>
          <p:cNvSpPr txBox="1"/>
          <p:nvPr/>
        </p:nvSpPr>
        <p:spPr>
          <a:xfrm>
            <a:off x="936595" y="2053567"/>
            <a:ext cx="1579800" cy="369332"/>
          </a:xfrm>
          <a:prstGeom prst="rect">
            <a:avLst/>
          </a:prstGeom>
          <a:noFill/>
        </p:spPr>
        <p:txBody>
          <a:bodyPr wrap="square" rtlCol="0">
            <a:spAutoFit/>
          </a:bodyPr>
          <a:lstStyle/>
          <a:p>
            <a:r>
              <a:rPr lang="en-US" altLang="zh-CN" b="1" dirty="0" smtClean="0">
                <a:solidFill>
                  <a:srgbClr val="FFC000"/>
                </a:solidFill>
                <a:latin typeface="微软雅黑" pitchFamily="34" charset="-122"/>
                <a:ea typeface="微软雅黑" pitchFamily="34" charset="-122"/>
              </a:rPr>
              <a:t>(1)</a:t>
            </a:r>
            <a:r>
              <a:rPr lang="zh-CN" altLang="en-US" b="1" dirty="0" smtClean="0">
                <a:solidFill>
                  <a:srgbClr val="FFC000"/>
                </a:solidFill>
                <a:latin typeface="微软雅黑" pitchFamily="34" charset="-122"/>
                <a:ea typeface="微软雅黑" pitchFamily="34" charset="-122"/>
              </a:rPr>
              <a:t>电子标签</a:t>
            </a:r>
            <a:endParaRPr lang="zh-CN" altLang="en-US" b="1" dirty="0">
              <a:solidFill>
                <a:srgbClr val="FFC000"/>
              </a:solidFill>
              <a:latin typeface="微软雅黑" pitchFamily="34" charset="-122"/>
              <a:ea typeface="微软雅黑" pitchFamily="34" charset="-122"/>
            </a:endParaRPr>
          </a:p>
        </p:txBody>
      </p:sp>
      <p:sp>
        <p:nvSpPr>
          <p:cNvPr id="3" name="TextBox 2"/>
          <p:cNvSpPr txBox="1"/>
          <p:nvPr/>
        </p:nvSpPr>
        <p:spPr>
          <a:xfrm>
            <a:off x="1048370" y="2871458"/>
            <a:ext cx="553998" cy="2047164"/>
          </a:xfrm>
          <a:prstGeom prst="rect">
            <a:avLst/>
          </a:prstGeom>
          <a:noFill/>
        </p:spPr>
        <p:txBody>
          <a:bodyPr vert="eaVert" wrap="square" rtlCol="0">
            <a:spAutoFit/>
          </a:bodyPr>
          <a:lstStyle/>
          <a:p>
            <a:r>
              <a:rPr lang="zh-CN" altLang="en-US" sz="2400" b="1" dirty="0" smtClean="0">
                <a:solidFill>
                  <a:schemeClr val="bg1"/>
                </a:solidFill>
                <a:latin typeface="微软雅黑" pitchFamily="34" charset="-122"/>
                <a:ea typeface="微软雅黑" pitchFamily="34" charset="-122"/>
              </a:rPr>
              <a:t>按供电方式</a:t>
            </a:r>
            <a:endParaRPr lang="en-US" altLang="zh-CN" sz="2400" b="1" dirty="0" smtClean="0">
              <a:solidFill>
                <a:schemeClr val="bg1"/>
              </a:solidFill>
              <a:latin typeface="微软雅黑" pitchFamily="34" charset="-122"/>
              <a:ea typeface="微软雅黑" pitchFamily="34" charset="-122"/>
            </a:endParaRPr>
          </a:p>
        </p:txBody>
      </p:sp>
      <p:sp>
        <p:nvSpPr>
          <p:cNvPr id="5" name="TextBox 4"/>
          <p:cNvSpPr txBox="1"/>
          <p:nvPr/>
        </p:nvSpPr>
        <p:spPr>
          <a:xfrm>
            <a:off x="1726494" y="2628125"/>
            <a:ext cx="10129696" cy="400110"/>
          </a:xfrm>
          <a:prstGeom prst="rect">
            <a:avLst/>
          </a:prstGeom>
          <a:noFill/>
        </p:spPr>
        <p:txBody>
          <a:bodyPr wrap="none" rtlCol="0">
            <a:spAutoFit/>
          </a:bodyPr>
          <a:lstStyle/>
          <a:p>
            <a:r>
              <a:rPr lang="zh-CN" altLang="en-US" sz="2000" b="1" dirty="0" smtClean="0">
                <a:solidFill>
                  <a:schemeClr val="bg1"/>
                </a:solidFill>
                <a:latin typeface="微软雅黑" pitchFamily="34" charset="-122"/>
                <a:ea typeface="微软雅黑" pitchFamily="34" charset="-122"/>
              </a:rPr>
              <a:t>无源</a:t>
            </a:r>
            <a:r>
              <a:rPr lang="en-US" altLang="zh-CN" sz="2000" b="1" dirty="0" smtClean="0">
                <a:solidFill>
                  <a:schemeClr val="bg1"/>
                </a:solidFill>
                <a:latin typeface="微软雅黑" pitchFamily="34" charset="-122"/>
                <a:ea typeface="微软雅黑" pitchFamily="34" charset="-122"/>
              </a:rPr>
              <a:t>RFID</a:t>
            </a:r>
            <a:r>
              <a:rPr lang="zh-CN" altLang="en-US" sz="2000" b="1" dirty="0" smtClean="0">
                <a:solidFill>
                  <a:schemeClr val="bg1"/>
                </a:solidFill>
                <a:latin typeface="微软雅黑" pitchFamily="34" charset="-122"/>
                <a:ea typeface="微软雅黑" pitchFamily="34" charset="-122"/>
              </a:rPr>
              <a:t>标签（内部不含电源），其能量从</a:t>
            </a:r>
            <a:r>
              <a:rPr lang="en-US" altLang="zh-CN" sz="2000" b="1" dirty="0" smtClean="0">
                <a:solidFill>
                  <a:schemeClr val="bg1"/>
                </a:solidFill>
                <a:latin typeface="微软雅黑" pitchFamily="34" charset="-122"/>
                <a:ea typeface="微软雅黑" pitchFamily="34" charset="-122"/>
              </a:rPr>
              <a:t>RFID</a:t>
            </a:r>
            <a:r>
              <a:rPr lang="zh-CN" altLang="en-US" sz="2000" b="1" dirty="0" smtClean="0">
                <a:solidFill>
                  <a:schemeClr val="bg1"/>
                </a:solidFill>
                <a:latin typeface="微软雅黑" pitchFamily="34" charset="-122"/>
                <a:ea typeface="微软雅黑" pitchFamily="34" charset="-122"/>
              </a:rPr>
              <a:t>读写器中获取，主要装置是天线或线圈</a:t>
            </a:r>
            <a:endParaRPr lang="zh-CN" altLang="en-US" sz="2000" b="1" dirty="0">
              <a:solidFill>
                <a:schemeClr val="bg1"/>
              </a:solidFill>
              <a:latin typeface="微软雅黑" pitchFamily="34" charset="-122"/>
              <a:ea typeface="微软雅黑" pitchFamily="34" charset="-122"/>
            </a:endParaRPr>
          </a:p>
        </p:txBody>
      </p:sp>
      <p:sp>
        <p:nvSpPr>
          <p:cNvPr id="15" name="TextBox 14"/>
          <p:cNvSpPr txBox="1"/>
          <p:nvPr/>
        </p:nvSpPr>
        <p:spPr>
          <a:xfrm>
            <a:off x="1726494" y="3494930"/>
            <a:ext cx="3618298" cy="400110"/>
          </a:xfrm>
          <a:prstGeom prst="rect">
            <a:avLst/>
          </a:prstGeom>
          <a:noFill/>
        </p:spPr>
        <p:txBody>
          <a:bodyPr wrap="none" rtlCol="0">
            <a:spAutoFit/>
          </a:bodyPr>
          <a:lstStyle/>
          <a:p>
            <a:r>
              <a:rPr lang="zh-CN" altLang="en-US" sz="2000" b="1" dirty="0" smtClean="0">
                <a:solidFill>
                  <a:schemeClr val="bg1"/>
                </a:solidFill>
                <a:latin typeface="微软雅黑" pitchFamily="34" charset="-122"/>
                <a:ea typeface="微软雅黑" pitchFamily="34" charset="-122"/>
              </a:rPr>
              <a:t>有源</a:t>
            </a:r>
            <a:r>
              <a:rPr lang="en-US" altLang="zh-CN" sz="2000" b="1" dirty="0" smtClean="0">
                <a:solidFill>
                  <a:schemeClr val="bg1"/>
                </a:solidFill>
                <a:latin typeface="微软雅黑" pitchFamily="34" charset="-122"/>
                <a:ea typeface="微软雅黑" pitchFamily="34" charset="-122"/>
              </a:rPr>
              <a:t>RFID</a:t>
            </a:r>
            <a:r>
              <a:rPr lang="zh-CN" altLang="en-US" sz="2000" b="1" dirty="0" smtClean="0">
                <a:solidFill>
                  <a:schemeClr val="bg1"/>
                </a:solidFill>
                <a:latin typeface="微软雅黑" pitchFamily="34" charset="-122"/>
                <a:ea typeface="微软雅黑" pitchFamily="34" charset="-122"/>
              </a:rPr>
              <a:t>标签（内部含电源）</a:t>
            </a:r>
            <a:endParaRPr lang="zh-CN" altLang="en-US" sz="2000" b="1" dirty="0">
              <a:solidFill>
                <a:schemeClr val="bg1"/>
              </a:solidFill>
              <a:latin typeface="微软雅黑" pitchFamily="34" charset="-122"/>
              <a:ea typeface="微软雅黑" pitchFamily="34" charset="-122"/>
            </a:endParaRPr>
          </a:p>
        </p:txBody>
      </p:sp>
      <p:sp>
        <p:nvSpPr>
          <p:cNvPr id="16" name="TextBox 15"/>
          <p:cNvSpPr txBox="1"/>
          <p:nvPr/>
        </p:nvSpPr>
        <p:spPr>
          <a:xfrm>
            <a:off x="1726494" y="4482818"/>
            <a:ext cx="7795724" cy="707886"/>
          </a:xfrm>
          <a:prstGeom prst="rect">
            <a:avLst/>
          </a:prstGeom>
          <a:noFill/>
        </p:spPr>
        <p:txBody>
          <a:bodyPr wrap="none" rtlCol="0">
            <a:spAutoFit/>
          </a:bodyPr>
          <a:lstStyle/>
          <a:p>
            <a:r>
              <a:rPr lang="zh-CN" altLang="en-US" sz="2000" b="1" dirty="0" smtClean="0">
                <a:solidFill>
                  <a:schemeClr val="bg1"/>
                </a:solidFill>
                <a:latin typeface="微软雅黑" pitchFamily="34" charset="-122"/>
                <a:ea typeface="微软雅黑" pitchFamily="34" charset="-122"/>
              </a:rPr>
              <a:t>半有源</a:t>
            </a:r>
            <a:r>
              <a:rPr lang="en-US" altLang="zh-CN" sz="2000" b="1" dirty="0" smtClean="0">
                <a:solidFill>
                  <a:schemeClr val="bg1"/>
                </a:solidFill>
                <a:latin typeface="微软雅黑" pitchFamily="34" charset="-122"/>
                <a:ea typeface="微软雅黑" pitchFamily="34" charset="-122"/>
              </a:rPr>
              <a:t>RFID</a:t>
            </a:r>
            <a:r>
              <a:rPr lang="zh-CN" altLang="en-US" sz="2000" b="1" dirty="0" smtClean="0">
                <a:solidFill>
                  <a:schemeClr val="bg1"/>
                </a:solidFill>
                <a:latin typeface="微软雅黑" pitchFamily="34" charset="-122"/>
                <a:ea typeface="微软雅黑" pitchFamily="34" charset="-122"/>
              </a:rPr>
              <a:t>标签</a:t>
            </a:r>
            <a:r>
              <a:rPr lang="zh-CN" altLang="en-US" sz="2000" b="1" dirty="0">
                <a:solidFill>
                  <a:schemeClr val="bg1"/>
                </a:solidFill>
                <a:latin typeface="微软雅黑" pitchFamily="34" charset="-122"/>
                <a:ea typeface="微软雅黑" pitchFamily="34" charset="-122"/>
              </a:rPr>
              <a:t>（内部含</a:t>
            </a:r>
            <a:r>
              <a:rPr lang="zh-CN" altLang="en-US" sz="2000" b="1" dirty="0" smtClean="0">
                <a:solidFill>
                  <a:schemeClr val="bg1"/>
                </a:solidFill>
                <a:latin typeface="微软雅黑" pitchFamily="34" charset="-122"/>
                <a:ea typeface="微软雅黑" pitchFamily="34" charset="-122"/>
              </a:rPr>
              <a:t>电源</a:t>
            </a:r>
            <a:r>
              <a:rPr lang="en-US" altLang="zh-CN" sz="2000" b="1" dirty="0" smtClean="0">
                <a:solidFill>
                  <a:schemeClr val="bg1"/>
                </a:solidFill>
                <a:latin typeface="微软雅黑" pitchFamily="34" charset="-122"/>
                <a:ea typeface="微软雅黑" pitchFamily="34" charset="-122"/>
              </a:rPr>
              <a:t>,</a:t>
            </a:r>
            <a:r>
              <a:rPr lang="zh-CN" altLang="en-US" sz="2000" b="1" dirty="0" smtClean="0">
                <a:solidFill>
                  <a:schemeClr val="bg1"/>
                </a:solidFill>
                <a:latin typeface="微软雅黑" pitchFamily="34" charset="-122"/>
                <a:ea typeface="微软雅黑" pitchFamily="34" charset="-122"/>
              </a:rPr>
              <a:t>但仅维护数据获支持标签芯片工作）</a:t>
            </a:r>
            <a:endParaRPr lang="zh-CN" altLang="en-US" sz="2000" b="1" dirty="0">
              <a:solidFill>
                <a:schemeClr val="bg1"/>
              </a:solidFill>
              <a:latin typeface="微软雅黑" pitchFamily="34" charset="-122"/>
              <a:ea typeface="微软雅黑" pitchFamily="34" charset="-122"/>
            </a:endParaRPr>
          </a:p>
          <a:p>
            <a:endParaRPr lang="zh-CN" altLang="en-US" sz="2000" b="1" dirty="0">
              <a:solidFill>
                <a:schemeClr val="bg1"/>
              </a:solidFill>
              <a:latin typeface="微软雅黑" pitchFamily="34" charset="-122"/>
              <a:ea typeface="微软雅黑" pitchFamily="34" charset="-122"/>
            </a:endParaRPr>
          </a:p>
        </p:txBody>
      </p:sp>
      <p:sp>
        <p:nvSpPr>
          <p:cNvPr id="6" name="云形标注 5"/>
          <p:cNvSpPr/>
          <p:nvPr/>
        </p:nvSpPr>
        <p:spPr>
          <a:xfrm>
            <a:off x="5129682" y="4836761"/>
            <a:ext cx="4949818" cy="2017224"/>
          </a:xfrm>
          <a:prstGeom prst="cloudCallout">
            <a:avLst>
              <a:gd name="adj1" fmla="val -45454"/>
              <a:gd name="adj2" fmla="val -4507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solidFill>
                  <a:srgbClr val="FF0000"/>
                </a:solidFill>
                <a:latin typeface="微软雅黑" pitchFamily="34" charset="-122"/>
                <a:ea typeface="微软雅黑" pitchFamily="34" charset="-122"/>
              </a:rPr>
              <a:t>请同学们对三者进行优劣比较！</a:t>
            </a:r>
            <a:endParaRPr lang="zh-CN" altLang="en-US" sz="4000" dirty="0">
              <a:solidFill>
                <a:srgbClr val="FF0000"/>
              </a:solidFill>
              <a:latin typeface="微软雅黑" pitchFamily="34" charset="-122"/>
              <a:ea typeface="微软雅黑" pitchFamily="34" charset="-122"/>
            </a:endParaRPr>
          </a:p>
        </p:txBody>
      </p:sp>
      <p:sp>
        <p:nvSpPr>
          <p:cNvPr id="11" name="左大括号 10"/>
          <p:cNvSpPr/>
          <p:nvPr/>
        </p:nvSpPr>
        <p:spPr>
          <a:xfrm>
            <a:off x="1609983" y="2828180"/>
            <a:ext cx="116511" cy="1839354"/>
          </a:xfrm>
          <a:prstGeom prst="leftBrace">
            <a:avLst/>
          </a:prstGeom>
          <a:no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矩形 13"/>
          <p:cNvSpPr/>
          <p:nvPr/>
        </p:nvSpPr>
        <p:spPr>
          <a:xfrm>
            <a:off x="256512" y="5660707"/>
            <a:ext cx="2056766" cy="954107"/>
          </a:xfrm>
          <a:prstGeom prst="rect">
            <a:avLst/>
          </a:prstGeom>
        </p:spPr>
        <p:txBody>
          <a:bodyPr wrap="square">
            <a:spAutoFit/>
          </a:bodyPr>
          <a:lstStyle/>
          <a:p>
            <a:r>
              <a:rPr lang="zh-CN" altLang="en-US" sz="2800" b="1" dirty="0">
                <a:solidFill>
                  <a:srgbClr val="FFC000"/>
                </a:solidFill>
                <a:latin typeface="微软雅黑" pitchFamily="34" charset="-122"/>
                <a:ea typeface="微软雅黑" pitchFamily="34" charset="-122"/>
              </a:rPr>
              <a:t>电子</a:t>
            </a:r>
            <a:r>
              <a:rPr lang="zh-CN" altLang="en-US" sz="2800" b="1" dirty="0" smtClean="0">
                <a:solidFill>
                  <a:srgbClr val="FFC000"/>
                </a:solidFill>
                <a:latin typeface="微软雅黑" pitchFamily="34" charset="-122"/>
                <a:ea typeface="微软雅黑" pitchFamily="34" charset="-122"/>
              </a:rPr>
              <a:t>标签</a:t>
            </a:r>
            <a:r>
              <a:rPr lang="zh-CN" altLang="en-US" sz="2800" b="1" dirty="0">
                <a:solidFill>
                  <a:srgbClr val="FFC000"/>
                </a:solidFill>
                <a:latin typeface="微软雅黑" pitchFamily="34" charset="-122"/>
                <a:ea typeface="微软雅黑" pitchFamily="34" charset="-122"/>
              </a:rPr>
              <a:t>分类</a:t>
            </a:r>
          </a:p>
        </p:txBody>
      </p:sp>
    </p:spTree>
    <p:extLst>
      <p:ext uri="{BB962C8B-B14F-4D97-AF65-F5344CB8AC3E}">
        <p14:creationId xmlns:p14="http://schemas.microsoft.com/office/powerpoint/2010/main" val="18940559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p:cNvSpPr/>
          <p:nvPr/>
        </p:nvSpPr>
        <p:spPr>
          <a:xfrm>
            <a:off x="147482" y="1324111"/>
            <a:ext cx="32552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69339" y="1075682"/>
            <a:ext cx="7319632" cy="830997"/>
          </a:xfrm>
          <a:prstGeom prst="rect">
            <a:avLst/>
          </a:prstGeom>
        </p:spPr>
        <p:txBody>
          <a:bodyPr wrap="none">
            <a:spAutoFit/>
          </a:bodyPr>
          <a:lstStyle/>
          <a:p>
            <a:pPr>
              <a:lnSpc>
                <a:spcPct val="150000"/>
              </a:lnSpc>
            </a:pP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问题四：什么是</a:t>
            </a:r>
            <a:r>
              <a:rPr lang="en-US" altLang="zh-CN"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的基本组成部分？</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9" y="3028235"/>
            <a:ext cx="81117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矩形 44"/>
          <p:cNvSpPr/>
          <p:nvPr/>
        </p:nvSpPr>
        <p:spPr>
          <a:xfrm>
            <a:off x="6024572" y="2360124"/>
            <a:ext cx="3860459" cy="42453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1957" tIns="333248" rIns="681957" bIns="170688" numCol="1" spcCol="1270" anchor="t" anchorCtr="0">
            <a:noAutofit/>
          </a:bodyPr>
          <a:lstStyle/>
          <a:p>
            <a:pPr marL="0" lvl="1" algn="l" defTabSz="1066800" rtl="0">
              <a:spcBef>
                <a:spcPct val="0"/>
              </a:spcBef>
              <a:buChar char="••"/>
            </a:pPr>
            <a:endParaRPr lang="zh-CN" altLang="en-US" sz="2000" b="1" kern="1200" dirty="0">
              <a:latin typeface="微软雅黑" pitchFamily="34" charset="-122"/>
              <a:ea typeface="微软雅黑" pitchFamily="34" charset="-122"/>
            </a:endParaRPr>
          </a:p>
        </p:txBody>
      </p:sp>
      <p:sp>
        <p:nvSpPr>
          <p:cNvPr id="4" name="TextBox 3"/>
          <p:cNvSpPr txBox="1"/>
          <p:nvPr/>
        </p:nvSpPr>
        <p:spPr>
          <a:xfrm>
            <a:off x="936595" y="2053567"/>
            <a:ext cx="1579800" cy="369332"/>
          </a:xfrm>
          <a:prstGeom prst="rect">
            <a:avLst/>
          </a:prstGeom>
          <a:noFill/>
        </p:spPr>
        <p:txBody>
          <a:bodyPr wrap="square" rtlCol="0">
            <a:spAutoFit/>
          </a:bodyPr>
          <a:lstStyle/>
          <a:p>
            <a:r>
              <a:rPr lang="en-US" altLang="zh-CN" b="1" dirty="0" smtClean="0">
                <a:solidFill>
                  <a:srgbClr val="FFC000"/>
                </a:solidFill>
                <a:latin typeface="微软雅黑" pitchFamily="34" charset="-122"/>
                <a:ea typeface="微软雅黑" pitchFamily="34" charset="-122"/>
              </a:rPr>
              <a:t>(1)</a:t>
            </a:r>
            <a:r>
              <a:rPr lang="zh-CN" altLang="en-US" b="1" dirty="0" smtClean="0">
                <a:solidFill>
                  <a:srgbClr val="FFC000"/>
                </a:solidFill>
                <a:latin typeface="微软雅黑" pitchFamily="34" charset="-122"/>
                <a:ea typeface="微软雅黑" pitchFamily="34" charset="-122"/>
              </a:rPr>
              <a:t>电子标签</a:t>
            </a:r>
            <a:endParaRPr lang="zh-CN" altLang="en-US" b="1" dirty="0">
              <a:solidFill>
                <a:srgbClr val="FFC000"/>
              </a:solidFill>
              <a:latin typeface="微软雅黑" pitchFamily="34" charset="-122"/>
              <a:ea typeface="微软雅黑" pitchFamily="34" charset="-122"/>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434" y="2473932"/>
            <a:ext cx="7048696" cy="421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506428" y="3338153"/>
            <a:ext cx="553998" cy="2047164"/>
          </a:xfrm>
          <a:prstGeom prst="rect">
            <a:avLst/>
          </a:prstGeom>
          <a:noFill/>
        </p:spPr>
        <p:txBody>
          <a:bodyPr vert="eaVert" wrap="square" rtlCol="0">
            <a:spAutoFit/>
          </a:bodyPr>
          <a:lstStyle/>
          <a:p>
            <a:r>
              <a:rPr lang="zh-CN" altLang="en-US" sz="2400" b="1" dirty="0" smtClean="0">
                <a:solidFill>
                  <a:schemeClr val="bg1"/>
                </a:solidFill>
                <a:latin typeface="微软雅黑" pitchFamily="34" charset="-122"/>
                <a:ea typeface="微软雅黑" pitchFamily="34" charset="-122"/>
              </a:rPr>
              <a:t>按供电方式</a:t>
            </a:r>
            <a:endParaRPr lang="en-US" altLang="zh-CN" sz="2400" b="1" dirty="0" smtClean="0">
              <a:solidFill>
                <a:schemeClr val="bg1"/>
              </a:solidFill>
              <a:latin typeface="微软雅黑" pitchFamily="34" charset="-122"/>
              <a:ea typeface="微软雅黑" pitchFamily="34" charset="-122"/>
            </a:endParaRPr>
          </a:p>
        </p:txBody>
      </p:sp>
      <p:sp>
        <p:nvSpPr>
          <p:cNvPr id="18" name="矩形 17"/>
          <p:cNvSpPr/>
          <p:nvPr/>
        </p:nvSpPr>
        <p:spPr>
          <a:xfrm>
            <a:off x="143668" y="5869217"/>
            <a:ext cx="2056766" cy="954107"/>
          </a:xfrm>
          <a:prstGeom prst="rect">
            <a:avLst/>
          </a:prstGeom>
        </p:spPr>
        <p:txBody>
          <a:bodyPr wrap="square">
            <a:spAutoFit/>
          </a:bodyPr>
          <a:lstStyle/>
          <a:p>
            <a:r>
              <a:rPr lang="zh-CN" altLang="en-US" sz="2800" b="1" dirty="0">
                <a:solidFill>
                  <a:srgbClr val="FFC000"/>
                </a:solidFill>
                <a:latin typeface="微软雅黑" pitchFamily="34" charset="-122"/>
                <a:ea typeface="微软雅黑" pitchFamily="34" charset="-122"/>
              </a:rPr>
              <a:t>电子</a:t>
            </a:r>
            <a:r>
              <a:rPr lang="zh-CN" altLang="en-US" sz="2800" b="1" dirty="0" smtClean="0">
                <a:solidFill>
                  <a:srgbClr val="FFC000"/>
                </a:solidFill>
                <a:latin typeface="微软雅黑" pitchFamily="34" charset="-122"/>
                <a:ea typeface="微软雅黑" pitchFamily="34" charset="-122"/>
              </a:rPr>
              <a:t>标签</a:t>
            </a:r>
            <a:r>
              <a:rPr lang="zh-CN" altLang="en-US" sz="2800" b="1" dirty="0">
                <a:solidFill>
                  <a:srgbClr val="FFC000"/>
                </a:solidFill>
                <a:latin typeface="微软雅黑" pitchFamily="34" charset="-122"/>
                <a:ea typeface="微软雅黑" pitchFamily="34" charset="-122"/>
              </a:rPr>
              <a:t>分类</a:t>
            </a:r>
          </a:p>
        </p:txBody>
      </p:sp>
    </p:spTree>
    <p:extLst>
      <p:ext uri="{BB962C8B-B14F-4D97-AF65-F5344CB8AC3E}">
        <p14:creationId xmlns:p14="http://schemas.microsoft.com/office/powerpoint/2010/main" val="18836255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p:cNvSpPr/>
          <p:nvPr/>
        </p:nvSpPr>
        <p:spPr>
          <a:xfrm>
            <a:off x="147482" y="1324111"/>
            <a:ext cx="32552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69339" y="1075682"/>
            <a:ext cx="7319632" cy="830997"/>
          </a:xfrm>
          <a:prstGeom prst="rect">
            <a:avLst/>
          </a:prstGeom>
        </p:spPr>
        <p:txBody>
          <a:bodyPr wrap="none">
            <a:spAutoFit/>
          </a:bodyPr>
          <a:lstStyle/>
          <a:p>
            <a:pPr>
              <a:lnSpc>
                <a:spcPct val="150000"/>
              </a:lnSpc>
            </a:pP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问题四：什么是</a:t>
            </a:r>
            <a:r>
              <a:rPr lang="en-US" altLang="zh-CN"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的基本组成部分？</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9" y="3028235"/>
            <a:ext cx="81117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矩形 44"/>
          <p:cNvSpPr/>
          <p:nvPr/>
        </p:nvSpPr>
        <p:spPr>
          <a:xfrm>
            <a:off x="6024572" y="2360124"/>
            <a:ext cx="3860459" cy="42453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1957" tIns="333248" rIns="681957" bIns="170688" numCol="1" spcCol="1270" anchor="t" anchorCtr="0">
            <a:noAutofit/>
          </a:bodyPr>
          <a:lstStyle/>
          <a:p>
            <a:pPr marL="0" lvl="1" algn="l" defTabSz="1066800" rtl="0">
              <a:spcBef>
                <a:spcPct val="0"/>
              </a:spcBef>
              <a:buChar char="••"/>
            </a:pPr>
            <a:endParaRPr lang="zh-CN" altLang="en-US" sz="2000" b="1" kern="1200" dirty="0">
              <a:latin typeface="微软雅黑" pitchFamily="34" charset="-122"/>
              <a:ea typeface="微软雅黑" pitchFamily="34" charset="-122"/>
            </a:endParaRPr>
          </a:p>
        </p:txBody>
      </p:sp>
      <p:sp>
        <p:nvSpPr>
          <p:cNvPr id="4" name="TextBox 3"/>
          <p:cNvSpPr txBox="1"/>
          <p:nvPr/>
        </p:nvSpPr>
        <p:spPr>
          <a:xfrm>
            <a:off x="936595" y="2053567"/>
            <a:ext cx="1579800" cy="369332"/>
          </a:xfrm>
          <a:prstGeom prst="rect">
            <a:avLst/>
          </a:prstGeom>
          <a:noFill/>
        </p:spPr>
        <p:txBody>
          <a:bodyPr wrap="square" rtlCol="0">
            <a:spAutoFit/>
          </a:bodyPr>
          <a:lstStyle/>
          <a:p>
            <a:r>
              <a:rPr lang="en-US" altLang="zh-CN" b="1" dirty="0" smtClean="0">
                <a:solidFill>
                  <a:srgbClr val="FFC000"/>
                </a:solidFill>
                <a:latin typeface="微软雅黑" pitchFamily="34" charset="-122"/>
                <a:ea typeface="微软雅黑" pitchFamily="34" charset="-122"/>
              </a:rPr>
              <a:t>(1)</a:t>
            </a:r>
            <a:r>
              <a:rPr lang="zh-CN" altLang="en-US" b="1" dirty="0" smtClean="0">
                <a:solidFill>
                  <a:srgbClr val="FFC000"/>
                </a:solidFill>
                <a:latin typeface="微软雅黑" pitchFamily="34" charset="-122"/>
                <a:ea typeface="微软雅黑" pitchFamily="34" charset="-122"/>
              </a:rPr>
              <a:t>电子标签</a:t>
            </a:r>
            <a:endParaRPr lang="zh-CN" altLang="en-US" b="1" dirty="0">
              <a:solidFill>
                <a:srgbClr val="FFC000"/>
              </a:solidFill>
              <a:latin typeface="微软雅黑" pitchFamily="34" charset="-122"/>
              <a:ea typeface="微软雅黑" pitchFamily="34" charset="-122"/>
            </a:endParaRPr>
          </a:p>
        </p:txBody>
      </p:sp>
      <p:sp>
        <p:nvSpPr>
          <p:cNvPr id="3" name="TextBox 2"/>
          <p:cNvSpPr txBox="1"/>
          <p:nvPr/>
        </p:nvSpPr>
        <p:spPr>
          <a:xfrm>
            <a:off x="846507" y="2775919"/>
            <a:ext cx="553998" cy="2973915"/>
          </a:xfrm>
          <a:prstGeom prst="rect">
            <a:avLst/>
          </a:prstGeom>
          <a:noFill/>
        </p:spPr>
        <p:txBody>
          <a:bodyPr vert="eaVert" wrap="square" rtlCol="0">
            <a:spAutoFit/>
          </a:bodyPr>
          <a:lstStyle/>
          <a:p>
            <a:r>
              <a:rPr lang="zh-CN" altLang="en-US" sz="2400" b="1" dirty="0" smtClean="0">
                <a:solidFill>
                  <a:schemeClr val="bg1"/>
                </a:solidFill>
                <a:latin typeface="微软雅黑" pitchFamily="34" charset="-122"/>
                <a:ea typeface="微软雅黑" pitchFamily="34" charset="-122"/>
              </a:rPr>
              <a:t>按标签的工作频率</a:t>
            </a:r>
            <a:endParaRPr lang="en-US" altLang="zh-CN" sz="2400" b="1" dirty="0" smtClean="0">
              <a:solidFill>
                <a:schemeClr val="bg1"/>
              </a:solidFill>
              <a:latin typeface="微软雅黑" pitchFamily="34" charset="-122"/>
              <a:ea typeface="微软雅黑" pitchFamily="34" charset="-122"/>
            </a:endParaRPr>
          </a:p>
        </p:txBody>
      </p:sp>
      <p:sp>
        <p:nvSpPr>
          <p:cNvPr id="5" name="TextBox 4"/>
          <p:cNvSpPr txBox="1"/>
          <p:nvPr/>
        </p:nvSpPr>
        <p:spPr>
          <a:xfrm>
            <a:off x="1726495" y="2628126"/>
            <a:ext cx="5100496" cy="3785652"/>
          </a:xfrm>
          <a:prstGeom prst="rect">
            <a:avLst/>
          </a:prstGeom>
          <a:noFill/>
        </p:spPr>
        <p:txBody>
          <a:bodyPr wrap="square" rtlCol="0">
            <a:spAutoFit/>
          </a:bodyPr>
          <a:lstStyle/>
          <a:p>
            <a:r>
              <a:rPr lang="en-US" altLang="zh-CN" sz="2000" b="1" dirty="0" smtClean="0">
                <a:solidFill>
                  <a:schemeClr val="bg1"/>
                </a:solidFill>
                <a:latin typeface="微软雅黑" pitchFamily="34" charset="-122"/>
                <a:ea typeface="微软雅黑" pitchFamily="34" charset="-122"/>
              </a:rPr>
              <a:t>       a.</a:t>
            </a:r>
            <a:r>
              <a:rPr lang="zh-CN" altLang="en-US" sz="2000" b="1" dirty="0" smtClean="0">
                <a:solidFill>
                  <a:schemeClr val="bg1"/>
                </a:solidFill>
                <a:latin typeface="微软雅黑" pitchFamily="34" charset="-122"/>
                <a:ea typeface="微软雅黑" pitchFamily="34" charset="-122"/>
              </a:rPr>
              <a:t>低频</a:t>
            </a:r>
            <a:r>
              <a:rPr lang="en-US" altLang="zh-CN" sz="2000" b="1" dirty="0" smtClean="0">
                <a:solidFill>
                  <a:schemeClr val="bg1"/>
                </a:solidFill>
                <a:latin typeface="微软雅黑" pitchFamily="34" charset="-122"/>
                <a:ea typeface="微软雅黑" pitchFamily="34" charset="-122"/>
              </a:rPr>
              <a:t>RFID</a:t>
            </a:r>
            <a:r>
              <a:rPr lang="zh-CN" altLang="en-US" sz="2000" b="1" dirty="0" smtClean="0">
                <a:solidFill>
                  <a:schemeClr val="bg1"/>
                </a:solidFill>
                <a:latin typeface="微软雅黑" pitchFamily="34" charset="-122"/>
                <a:ea typeface="微软雅黑" pitchFamily="34" charset="-122"/>
              </a:rPr>
              <a:t>标签（工作频率</a:t>
            </a:r>
            <a:r>
              <a:rPr lang="en-US" altLang="zh-CN" sz="2000" b="1" dirty="0" smtClean="0">
                <a:solidFill>
                  <a:schemeClr val="bg1"/>
                </a:solidFill>
                <a:latin typeface="微软雅黑" pitchFamily="34" charset="-122"/>
                <a:ea typeface="微软雅黑" pitchFamily="34" charset="-122"/>
              </a:rPr>
              <a:t>30-300khz,</a:t>
            </a:r>
            <a:r>
              <a:rPr lang="zh-CN" altLang="en-US" sz="2000" b="1" dirty="0" smtClean="0">
                <a:solidFill>
                  <a:schemeClr val="bg1"/>
                </a:solidFill>
                <a:latin typeface="微软雅黑" pitchFamily="34" charset="-122"/>
                <a:ea typeface="微软雅黑" pitchFamily="34" charset="-122"/>
              </a:rPr>
              <a:t>主要有</a:t>
            </a:r>
            <a:r>
              <a:rPr lang="en-US" altLang="zh-CN" sz="2000" b="1" dirty="0" smtClean="0">
                <a:solidFill>
                  <a:schemeClr val="bg1"/>
                </a:solidFill>
                <a:latin typeface="微软雅黑" pitchFamily="34" charset="-122"/>
                <a:ea typeface="微软雅黑" pitchFamily="34" charset="-122"/>
              </a:rPr>
              <a:t>125KHz</a:t>
            </a:r>
            <a:r>
              <a:rPr lang="zh-CN" altLang="en-US" sz="2000" b="1" dirty="0" smtClean="0">
                <a:solidFill>
                  <a:schemeClr val="bg1"/>
                </a:solidFill>
                <a:latin typeface="微软雅黑" pitchFamily="34" charset="-122"/>
                <a:ea typeface="微软雅黑" pitchFamily="34" charset="-122"/>
              </a:rPr>
              <a:t>、</a:t>
            </a:r>
            <a:r>
              <a:rPr lang="en-US" altLang="zh-CN" sz="2000" b="1" dirty="0" smtClean="0">
                <a:solidFill>
                  <a:schemeClr val="bg1"/>
                </a:solidFill>
                <a:latin typeface="微软雅黑" pitchFamily="34" charset="-122"/>
                <a:ea typeface="微软雅黑" pitchFamily="34" charset="-122"/>
              </a:rPr>
              <a:t>134.2KHz</a:t>
            </a:r>
            <a:r>
              <a:rPr lang="zh-CN" altLang="en-US" sz="2000" b="1" dirty="0" smtClean="0">
                <a:solidFill>
                  <a:schemeClr val="bg1"/>
                </a:solidFill>
                <a:latin typeface="微软雅黑" pitchFamily="34" charset="-122"/>
                <a:ea typeface="微软雅黑" pitchFamily="34" charset="-122"/>
              </a:rPr>
              <a:t>），主要通过电感耦合（天线线圈）方式进行工作。</a:t>
            </a:r>
            <a:endParaRPr lang="en-US" altLang="zh-CN" sz="2000" b="1" dirty="0" smtClean="0">
              <a:solidFill>
                <a:schemeClr val="bg1"/>
              </a:solidFill>
              <a:latin typeface="微软雅黑" pitchFamily="34" charset="-122"/>
              <a:ea typeface="微软雅黑" pitchFamily="34" charset="-122"/>
            </a:endParaRPr>
          </a:p>
          <a:p>
            <a:endParaRPr lang="en-US" altLang="zh-CN" sz="2000" b="1" dirty="0" smtClean="0">
              <a:solidFill>
                <a:schemeClr val="bg1"/>
              </a:solidFill>
              <a:latin typeface="微软雅黑" pitchFamily="34" charset="-122"/>
              <a:ea typeface="微软雅黑" pitchFamily="34" charset="-122"/>
            </a:endParaRPr>
          </a:p>
          <a:p>
            <a:r>
              <a:rPr lang="en-US" altLang="zh-CN" sz="2000" b="1" dirty="0">
                <a:solidFill>
                  <a:schemeClr val="bg1"/>
                </a:solidFill>
                <a:latin typeface="微软雅黑" pitchFamily="34" charset="-122"/>
                <a:ea typeface="微软雅黑" pitchFamily="34" charset="-122"/>
              </a:rPr>
              <a:t> </a:t>
            </a:r>
            <a:r>
              <a:rPr lang="en-US" altLang="zh-CN" sz="2000" b="1" dirty="0" smtClean="0">
                <a:solidFill>
                  <a:schemeClr val="bg1"/>
                </a:solidFill>
                <a:latin typeface="微软雅黑" pitchFamily="34" charset="-122"/>
                <a:ea typeface="微软雅黑" pitchFamily="34" charset="-122"/>
              </a:rPr>
              <a:t>         </a:t>
            </a:r>
            <a:r>
              <a:rPr lang="zh-CN" altLang="en-US" sz="2000" b="1" dirty="0" smtClean="0">
                <a:solidFill>
                  <a:schemeClr val="bg1"/>
                </a:solidFill>
                <a:latin typeface="微软雅黑" pitchFamily="34" charset="-122"/>
                <a:ea typeface="微软雅黑" pitchFamily="34" charset="-122"/>
              </a:rPr>
              <a:t>特点：标签的读写距离较短，数据传输速率慢，以封装，不受障碍物影响，在规定低频范围内无频率许可限制。</a:t>
            </a:r>
            <a:endParaRPr lang="en-US" altLang="zh-CN" sz="2000" b="1" dirty="0" smtClean="0">
              <a:solidFill>
                <a:schemeClr val="bg1"/>
              </a:solidFill>
              <a:latin typeface="微软雅黑" pitchFamily="34" charset="-122"/>
              <a:ea typeface="微软雅黑" pitchFamily="34" charset="-122"/>
            </a:endParaRPr>
          </a:p>
          <a:p>
            <a:endParaRPr lang="en-US" altLang="zh-CN" sz="2000" b="1" dirty="0" smtClean="0">
              <a:solidFill>
                <a:schemeClr val="bg1"/>
              </a:solidFill>
              <a:latin typeface="微软雅黑" pitchFamily="34" charset="-122"/>
              <a:ea typeface="微软雅黑" pitchFamily="34" charset="-122"/>
            </a:endParaRPr>
          </a:p>
          <a:p>
            <a:r>
              <a:rPr lang="en-US" altLang="zh-CN" sz="2000" b="1" dirty="0">
                <a:solidFill>
                  <a:schemeClr val="bg1"/>
                </a:solidFill>
                <a:latin typeface="微软雅黑" pitchFamily="34" charset="-122"/>
                <a:ea typeface="微软雅黑" pitchFamily="34" charset="-122"/>
              </a:rPr>
              <a:t> </a:t>
            </a:r>
            <a:r>
              <a:rPr lang="en-US" altLang="zh-CN" sz="2000" b="1" dirty="0" smtClean="0">
                <a:solidFill>
                  <a:schemeClr val="bg1"/>
                </a:solidFill>
                <a:latin typeface="微软雅黑" pitchFamily="34" charset="-122"/>
                <a:ea typeface="微软雅黑" pitchFamily="34" charset="-122"/>
              </a:rPr>
              <a:t>         </a:t>
            </a:r>
            <a:r>
              <a:rPr lang="zh-CN" altLang="en-US" sz="2000" b="1" dirty="0" smtClean="0">
                <a:solidFill>
                  <a:schemeClr val="bg1"/>
                </a:solidFill>
                <a:latin typeface="微软雅黑" pitchFamily="34" charset="-122"/>
                <a:ea typeface="微软雅黑" pitchFamily="34" charset="-122"/>
              </a:rPr>
              <a:t>典型应用：停车收费、汽车防盗、门禁管理、汽车无钥匙启动系统等</a:t>
            </a:r>
            <a:r>
              <a:rPr lang="en-US" altLang="zh-CN" sz="2000" b="1" dirty="0" smtClean="0">
                <a:solidFill>
                  <a:schemeClr val="bg1"/>
                </a:solidFill>
                <a:latin typeface="微软雅黑" pitchFamily="34" charset="-122"/>
                <a:ea typeface="微软雅黑" pitchFamily="34" charset="-122"/>
              </a:rPr>
              <a:t>.</a:t>
            </a:r>
          </a:p>
          <a:p>
            <a:endParaRPr lang="zh-CN" altLang="en-US" sz="2000" b="1" dirty="0">
              <a:solidFill>
                <a:schemeClr val="bg1"/>
              </a:solidFill>
              <a:latin typeface="微软雅黑" pitchFamily="34" charset="-122"/>
              <a:ea typeface="微软雅黑" pitchFamily="34" charset="-122"/>
            </a:endParaRPr>
          </a:p>
        </p:txBody>
      </p:sp>
      <p:sp>
        <p:nvSpPr>
          <p:cNvPr id="11" name="左大括号 10"/>
          <p:cNvSpPr/>
          <p:nvPr/>
        </p:nvSpPr>
        <p:spPr>
          <a:xfrm>
            <a:off x="1400505" y="2628126"/>
            <a:ext cx="277182" cy="3566336"/>
          </a:xfrm>
          <a:prstGeom prst="leftBrace">
            <a:avLst/>
          </a:prstGeom>
          <a:no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6719" y="3726572"/>
            <a:ext cx="2848311" cy="2878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矩形 17"/>
          <p:cNvSpPr/>
          <p:nvPr/>
        </p:nvSpPr>
        <p:spPr>
          <a:xfrm>
            <a:off x="7828265" y="173551"/>
            <a:ext cx="2056766" cy="954107"/>
          </a:xfrm>
          <a:prstGeom prst="rect">
            <a:avLst/>
          </a:prstGeom>
        </p:spPr>
        <p:txBody>
          <a:bodyPr wrap="square">
            <a:spAutoFit/>
          </a:bodyPr>
          <a:lstStyle/>
          <a:p>
            <a:r>
              <a:rPr lang="zh-CN" altLang="en-US" sz="2800" b="1" dirty="0">
                <a:solidFill>
                  <a:srgbClr val="FFC000"/>
                </a:solidFill>
                <a:latin typeface="微软雅黑" pitchFamily="34" charset="-122"/>
                <a:ea typeface="微软雅黑" pitchFamily="34" charset="-122"/>
              </a:rPr>
              <a:t>电子</a:t>
            </a:r>
            <a:r>
              <a:rPr lang="zh-CN" altLang="en-US" sz="2800" b="1" dirty="0" smtClean="0">
                <a:solidFill>
                  <a:srgbClr val="FFC000"/>
                </a:solidFill>
                <a:latin typeface="微软雅黑" pitchFamily="34" charset="-122"/>
                <a:ea typeface="微软雅黑" pitchFamily="34" charset="-122"/>
              </a:rPr>
              <a:t>标签</a:t>
            </a:r>
            <a:r>
              <a:rPr lang="zh-CN" altLang="en-US" sz="2800" b="1" dirty="0">
                <a:solidFill>
                  <a:srgbClr val="FFC000"/>
                </a:solidFill>
                <a:latin typeface="微软雅黑" pitchFamily="34" charset="-122"/>
                <a:ea typeface="微软雅黑" pitchFamily="34" charset="-122"/>
              </a:rPr>
              <a:t>分类</a:t>
            </a:r>
          </a:p>
        </p:txBody>
      </p:sp>
    </p:spTree>
    <p:extLst>
      <p:ext uri="{BB962C8B-B14F-4D97-AF65-F5344CB8AC3E}">
        <p14:creationId xmlns:p14="http://schemas.microsoft.com/office/powerpoint/2010/main" val="19823583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p:cNvSpPr/>
          <p:nvPr/>
        </p:nvSpPr>
        <p:spPr>
          <a:xfrm>
            <a:off x="147482" y="1324111"/>
            <a:ext cx="32552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69339" y="1075682"/>
            <a:ext cx="7319632" cy="830997"/>
          </a:xfrm>
          <a:prstGeom prst="rect">
            <a:avLst/>
          </a:prstGeom>
        </p:spPr>
        <p:txBody>
          <a:bodyPr wrap="none">
            <a:spAutoFit/>
          </a:bodyPr>
          <a:lstStyle/>
          <a:p>
            <a:pPr>
              <a:lnSpc>
                <a:spcPct val="150000"/>
              </a:lnSpc>
            </a:pP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问题四：什么是</a:t>
            </a:r>
            <a:r>
              <a:rPr lang="en-US" altLang="zh-CN"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的基本组成部分？</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7145"/>
            <a:ext cx="81117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矩形 44"/>
          <p:cNvSpPr/>
          <p:nvPr/>
        </p:nvSpPr>
        <p:spPr>
          <a:xfrm>
            <a:off x="6024572" y="2360124"/>
            <a:ext cx="3860459" cy="42453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1957" tIns="333248" rIns="681957" bIns="170688" numCol="1" spcCol="1270" anchor="t" anchorCtr="0">
            <a:noAutofit/>
          </a:bodyPr>
          <a:lstStyle/>
          <a:p>
            <a:pPr marL="0" lvl="1" algn="l" defTabSz="1066800" rtl="0">
              <a:spcBef>
                <a:spcPct val="0"/>
              </a:spcBef>
              <a:buChar char="••"/>
            </a:pPr>
            <a:endParaRPr lang="zh-CN" altLang="en-US" sz="2000" b="1" kern="1200" dirty="0">
              <a:latin typeface="微软雅黑" pitchFamily="34" charset="-122"/>
              <a:ea typeface="微软雅黑" pitchFamily="34" charset="-122"/>
            </a:endParaRPr>
          </a:p>
        </p:txBody>
      </p:sp>
      <p:sp>
        <p:nvSpPr>
          <p:cNvPr id="4" name="TextBox 3"/>
          <p:cNvSpPr txBox="1"/>
          <p:nvPr/>
        </p:nvSpPr>
        <p:spPr>
          <a:xfrm>
            <a:off x="887787" y="1929896"/>
            <a:ext cx="1579800" cy="369332"/>
          </a:xfrm>
          <a:prstGeom prst="rect">
            <a:avLst/>
          </a:prstGeom>
          <a:noFill/>
        </p:spPr>
        <p:txBody>
          <a:bodyPr wrap="square" rtlCol="0">
            <a:spAutoFit/>
          </a:bodyPr>
          <a:lstStyle/>
          <a:p>
            <a:r>
              <a:rPr lang="en-US" altLang="zh-CN" b="1" dirty="0" smtClean="0">
                <a:solidFill>
                  <a:srgbClr val="FFC000"/>
                </a:solidFill>
                <a:latin typeface="微软雅黑" pitchFamily="34" charset="-122"/>
                <a:ea typeface="微软雅黑" pitchFamily="34" charset="-122"/>
              </a:rPr>
              <a:t>(1)</a:t>
            </a:r>
            <a:r>
              <a:rPr lang="zh-CN" altLang="en-US" b="1" dirty="0" smtClean="0">
                <a:solidFill>
                  <a:srgbClr val="FFC000"/>
                </a:solidFill>
                <a:latin typeface="微软雅黑" pitchFamily="34" charset="-122"/>
                <a:ea typeface="微软雅黑" pitchFamily="34" charset="-122"/>
              </a:rPr>
              <a:t>电子标签</a:t>
            </a:r>
            <a:endParaRPr lang="zh-CN" altLang="en-US" b="1" dirty="0">
              <a:solidFill>
                <a:srgbClr val="FFC000"/>
              </a:solidFill>
              <a:latin typeface="微软雅黑" pitchFamily="34" charset="-122"/>
              <a:ea typeface="微软雅黑" pitchFamily="34" charset="-122"/>
            </a:endParaRPr>
          </a:p>
        </p:txBody>
      </p:sp>
      <p:sp>
        <p:nvSpPr>
          <p:cNvPr id="3" name="TextBox 2"/>
          <p:cNvSpPr txBox="1"/>
          <p:nvPr/>
        </p:nvSpPr>
        <p:spPr>
          <a:xfrm>
            <a:off x="846507" y="2775919"/>
            <a:ext cx="553998" cy="2973915"/>
          </a:xfrm>
          <a:prstGeom prst="rect">
            <a:avLst/>
          </a:prstGeom>
          <a:noFill/>
        </p:spPr>
        <p:txBody>
          <a:bodyPr vert="eaVert" wrap="square" rtlCol="0">
            <a:spAutoFit/>
          </a:bodyPr>
          <a:lstStyle/>
          <a:p>
            <a:r>
              <a:rPr lang="zh-CN" altLang="en-US" sz="2400" b="1" dirty="0" smtClean="0">
                <a:solidFill>
                  <a:schemeClr val="bg1"/>
                </a:solidFill>
                <a:latin typeface="微软雅黑" pitchFamily="34" charset="-122"/>
                <a:ea typeface="微软雅黑" pitchFamily="34" charset="-122"/>
              </a:rPr>
              <a:t>按标签的工作频率</a:t>
            </a:r>
            <a:endParaRPr lang="en-US" altLang="zh-CN" sz="2400" b="1" dirty="0" smtClean="0">
              <a:solidFill>
                <a:schemeClr val="bg1"/>
              </a:solidFill>
              <a:latin typeface="微软雅黑" pitchFamily="34" charset="-122"/>
              <a:ea typeface="微软雅黑" pitchFamily="34" charset="-122"/>
            </a:endParaRPr>
          </a:p>
        </p:txBody>
      </p:sp>
      <p:sp>
        <p:nvSpPr>
          <p:cNvPr id="5" name="TextBox 4"/>
          <p:cNvSpPr txBox="1"/>
          <p:nvPr/>
        </p:nvSpPr>
        <p:spPr>
          <a:xfrm>
            <a:off x="1726495" y="2360124"/>
            <a:ext cx="5326182" cy="4401205"/>
          </a:xfrm>
          <a:prstGeom prst="rect">
            <a:avLst/>
          </a:prstGeom>
          <a:noFill/>
        </p:spPr>
        <p:txBody>
          <a:bodyPr wrap="square" rtlCol="0">
            <a:spAutoFit/>
          </a:bodyPr>
          <a:lstStyle/>
          <a:p>
            <a:r>
              <a:rPr lang="en-US" altLang="zh-CN" sz="2000" b="1" dirty="0" smtClean="0">
                <a:solidFill>
                  <a:schemeClr val="bg1"/>
                </a:solidFill>
                <a:latin typeface="微软雅黑" pitchFamily="34" charset="-122"/>
                <a:ea typeface="微软雅黑" pitchFamily="34" charset="-122"/>
              </a:rPr>
              <a:t>       b.</a:t>
            </a:r>
            <a:r>
              <a:rPr lang="zh-CN" altLang="en-US" sz="2000" b="1" dirty="0" smtClean="0">
                <a:solidFill>
                  <a:schemeClr val="bg1"/>
                </a:solidFill>
                <a:latin typeface="微软雅黑" pitchFamily="34" charset="-122"/>
                <a:ea typeface="微软雅黑" pitchFamily="34" charset="-122"/>
              </a:rPr>
              <a:t>高频</a:t>
            </a:r>
            <a:r>
              <a:rPr lang="en-US" altLang="zh-CN" sz="2000" b="1" dirty="0" smtClean="0">
                <a:solidFill>
                  <a:schemeClr val="bg1"/>
                </a:solidFill>
                <a:latin typeface="微软雅黑" pitchFamily="34" charset="-122"/>
                <a:ea typeface="微软雅黑" pitchFamily="34" charset="-122"/>
              </a:rPr>
              <a:t>RFID</a:t>
            </a:r>
            <a:r>
              <a:rPr lang="zh-CN" altLang="en-US" sz="2000" b="1" dirty="0" smtClean="0">
                <a:solidFill>
                  <a:schemeClr val="bg1"/>
                </a:solidFill>
                <a:latin typeface="微软雅黑" pitchFamily="34" charset="-122"/>
                <a:ea typeface="微软雅黑" pitchFamily="34" charset="-122"/>
              </a:rPr>
              <a:t>标签（工作频率</a:t>
            </a:r>
            <a:r>
              <a:rPr lang="en-US" altLang="zh-CN" sz="2000" b="1" dirty="0" smtClean="0">
                <a:solidFill>
                  <a:schemeClr val="bg1"/>
                </a:solidFill>
                <a:latin typeface="微软雅黑" pitchFamily="34" charset="-122"/>
                <a:ea typeface="微软雅黑" pitchFamily="34" charset="-122"/>
              </a:rPr>
              <a:t>3-30MHz,</a:t>
            </a:r>
            <a:r>
              <a:rPr lang="zh-CN" altLang="en-US" sz="2000" b="1" dirty="0" smtClean="0">
                <a:solidFill>
                  <a:schemeClr val="bg1"/>
                </a:solidFill>
                <a:latin typeface="微软雅黑" pitchFamily="34" charset="-122"/>
                <a:ea typeface="微软雅黑" pitchFamily="34" charset="-122"/>
              </a:rPr>
              <a:t>主要有</a:t>
            </a:r>
            <a:r>
              <a:rPr lang="en-US" altLang="zh-CN" sz="2000" b="1" dirty="0" smtClean="0">
                <a:solidFill>
                  <a:schemeClr val="bg1"/>
                </a:solidFill>
                <a:latin typeface="微软雅黑" pitchFamily="34" charset="-122"/>
                <a:ea typeface="微软雅黑" pitchFamily="34" charset="-122"/>
              </a:rPr>
              <a:t>13.56MHz</a:t>
            </a:r>
            <a:r>
              <a:rPr lang="zh-CN" altLang="en-US" sz="2000" b="1" dirty="0" smtClean="0">
                <a:solidFill>
                  <a:schemeClr val="bg1"/>
                </a:solidFill>
                <a:latin typeface="微软雅黑" pitchFamily="34" charset="-122"/>
                <a:ea typeface="微软雅黑" pitchFamily="34" charset="-122"/>
              </a:rPr>
              <a:t>），通过制作</a:t>
            </a:r>
            <a:r>
              <a:rPr lang="en-US" altLang="zh-CN" sz="2000" b="1" dirty="0" smtClean="0">
                <a:solidFill>
                  <a:schemeClr val="bg1"/>
                </a:solidFill>
                <a:latin typeface="微软雅黑" pitchFamily="34" charset="-122"/>
                <a:ea typeface="微软雅黑" pitchFamily="34" charset="-122"/>
              </a:rPr>
              <a:t>PCB</a:t>
            </a:r>
            <a:r>
              <a:rPr lang="zh-CN" altLang="en-US" sz="2000" b="1" dirty="0" smtClean="0">
                <a:solidFill>
                  <a:schemeClr val="bg1"/>
                </a:solidFill>
                <a:latin typeface="微软雅黑" pitchFamily="34" charset="-122"/>
                <a:ea typeface="微软雅黑" pitchFamily="34" charset="-122"/>
              </a:rPr>
              <a:t>天线，采用负载调制的方式工作，即通过标签上的负载电阻的接通和断开是读写器天线上的电压发生变化，实现用远距离标签对天线电压进行振幅调制。</a:t>
            </a:r>
            <a:endParaRPr lang="en-US" altLang="zh-CN" sz="2000" b="1" dirty="0" smtClean="0">
              <a:solidFill>
                <a:schemeClr val="bg1"/>
              </a:solidFill>
              <a:latin typeface="微软雅黑" pitchFamily="34" charset="-122"/>
              <a:ea typeface="微软雅黑" pitchFamily="34" charset="-122"/>
            </a:endParaRPr>
          </a:p>
          <a:p>
            <a:endParaRPr lang="en-US" altLang="zh-CN" sz="2000" b="1" dirty="0" smtClean="0">
              <a:solidFill>
                <a:schemeClr val="bg1"/>
              </a:solidFill>
              <a:latin typeface="微软雅黑" pitchFamily="34" charset="-122"/>
              <a:ea typeface="微软雅黑" pitchFamily="34" charset="-122"/>
            </a:endParaRPr>
          </a:p>
          <a:p>
            <a:r>
              <a:rPr lang="en-US" altLang="zh-CN" sz="2000" b="1" dirty="0">
                <a:solidFill>
                  <a:schemeClr val="bg1"/>
                </a:solidFill>
                <a:latin typeface="微软雅黑" pitchFamily="34" charset="-122"/>
                <a:ea typeface="微软雅黑" pitchFamily="34" charset="-122"/>
              </a:rPr>
              <a:t> </a:t>
            </a:r>
            <a:r>
              <a:rPr lang="en-US" altLang="zh-CN" sz="2000" b="1" dirty="0" smtClean="0">
                <a:solidFill>
                  <a:schemeClr val="bg1"/>
                </a:solidFill>
                <a:latin typeface="微软雅黑" pitchFamily="34" charset="-122"/>
                <a:ea typeface="微软雅黑" pitchFamily="34" charset="-122"/>
              </a:rPr>
              <a:t>         </a:t>
            </a:r>
            <a:r>
              <a:rPr lang="zh-CN" altLang="en-US" sz="2000" b="1" dirty="0" smtClean="0">
                <a:solidFill>
                  <a:schemeClr val="bg1"/>
                </a:solidFill>
                <a:latin typeface="微软雅黑" pitchFamily="34" charset="-122"/>
                <a:ea typeface="微软雅黑" pitchFamily="34" charset="-122"/>
              </a:rPr>
              <a:t>特点：读取距离在</a:t>
            </a:r>
            <a:r>
              <a:rPr lang="en-US" altLang="zh-CN" sz="2000" b="1" dirty="0" smtClean="0">
                <a:solidFill>
                  <a:schemeClr val="bg1"/>
                </a:solidFill>
                <a:latin typeface="微软雅黑" pitchFamily="34" charset="-122"/>
                <a:ea typeface="微软雅黑" pitchFamily="34" charset="-122"/>
              </a:rPr>
              <a:t>1</a:t>
            </a:r>
            <a:r>
              <a:rPr lang="zh-CN" altLang="en-US" sz="2000" b="1" dirty="0" smtClean="0">
                <a:solidFill>
                  <a:schemeClr val="bg1"/>
                </a:solidFill>
                <a:latin typeface="微软雅黑" pitchFamily="34" charset="-122"/>
                <a:ea typeface="微软雅黑" pitchFamily="34" charset="-122"/>
              </a:rPr>
              <a:t>米以内，但易受障碍物影响，数据传输速率较快，易封装，在规定低频范围内无频率许可限制。</a:t>
            </a:r>
            <a:endParaRPr lang="en-US" altLang="zh-CN" sz="2000" b="1" dirty="0" smtClean="0">
              <a:solidFill>
                <a:schemeClr val="bg1"/>
              </a:solidFill>
              <a:latin typeface="微软雅黑" pitchFamily="34" charset="-122"/>
              <a:ea typeface="微软雅黑" pitchFamily="34" charset="-122"/>
            </a:endParaRPr>
          </a:p>
          <a:p>
            <a:endParaRPr lang="en-US" altLang="zh-CN" sz="2000" b="1" dirty="0" smtClean="0">
              <a:solidFill>
                <a:schemeClr val="bg1"/>
              </a:solidFill>
              <a:latin typeface="微软雅黑" pitchFamily="34" charset="-122"/>
              <a:ea typeface="微软雅黑" pitchFamily="34" charset="-122"/>
            </a:endParaRPr>
          </a:p>
          <a:p>
            <a:r>
              <a:rPr lang="en-US" altLang="zh-CN" sz="2000" b="1" dirty="0">
                <a:solidFill>
                  <a:schemeClr val="bg1"/>
                </a:solidFill>
                <a:latin typeface="微软雅黑" pitchFamily="34" charset="-122"/>
                <a:ea typeface="微软雅黑" pitchFamily="34" charset="-122"/>
              </a:rPr>
              <a:t> </a:t>
            </a:r>
            <a:r>
              <a:rPr lang="en-US" altLang="zh-CN" sz="2000" b="1" dirty="0" smtClean="0">
                <a:solidFill>
                  <a:schemeClr val="bg1"/>
                </a:solidFill>
                <a:latin typeface="微软雅黑" pitchFamily="34" charset="-122"/>
                <a:ea typeface="微软雅黑" pitchFamily="34" charset="-122"/>
              </a:rPr>
              <a:t>         </a:t>
            </a:r>
            <a:r>
              <a:rPr lang="zh-CN" altLang="en-US" sz="2000" b="1" dirty="0" smtClean="0">
                <a:solidFill>
                  <a:schemeClr val="bg1"/>
                </a:solidFill>
                <a:latin typeface="微软雅黑" pitchFamily="34" charset="-122"/>
                <a:ea typeface="微软雅黑" pitchFamily="34" charset="-122"/>
              </a:rPr>
              <a:t>典型应用：一卡通系统、智能（水、电、气）收费管理系统、智能货架管理系统、自动停车收费以及车辆管理系统等</a:t>
            </a:r>
            <a:r>
              <a:rPr lang="en-US" altLang="zh-CN" sz="2000" b="1" dirty="0" smtClean="0">
                <a:solidFill>
                  <a:schemeClr val="bg1"/>
                </a:solidFill>
                <a:latin typeface="微软雅黑" pitchFamily="34" charset="-122"/>
                <a:ea typeface="微软雅黑" pitchFamily="34" charset="-122"/>
              </a:rPr>
              <a:t>.</a:t>
            </a:r>
            <a:endParaRPr lang="zh-CN" altLang="en-US" sz="2000" b="1" dirty="0">
              <a:solidFill>
                <a:schemeClr val="bg1"/>
              </a:solidFill>
              <a:latin typeface="微软雅黑" pitchFamily="34" charset="-122"/>
              <a:ea typeface="微软雅黑" pitchFamily="34" charset="-122"/>
            </a:endParaRPr>
          </a:p>
        </p:txBody>
      </p:sp>
      <p:sp>
        <p:nvSpPr>
          <p:cNvPr id="11" name="左大括号 10"/>
          <p:cNvSpPr/>
          <p:nvPr/>
        </p:nvSpPr>
        <p:spPr>
          <a:xfrm>
            <a:off x="1400505" y="2494125"/>
            <a:ext cx="277182" cy="3673041"/>
          </a:xfrm>
          <a:prstGeom prst="leftBrace">
            <a:avLst/>
          </a:prstGeom>
          <a:no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2677" y="4036567"/>
            <a:ext cx="2832354" cy="244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矩形 16"/>
          <p:cNvSpPr/>
          <p:nvPr/>
        </p:nvSpPr>
        <p:spPr>
          <a:xfrm>
            <a:off x="7831831" y="188940"/>
            <a:ext cx="2056766" cy="954107"/>
          </a:xfrm>
          <a:prstGeom prst="rect">
            <a:avLst/>
          </a:prstGeom>
        </p:spPr>
        <p:txBody>
          <a:bodyPr wrap="square">
            <a:spAutoFit/>
          </a:bodyPr>
          <a:lstStyle/>
          <a:p>
            <a:r>
              <a:rPr lang="zh-CN" altLang="en-US" sz="2800" b="1" dirty="0">
                <a:solidFill>
                  <a:srgbClr val="FFC000"/>
                </a:solidFill>
                <a:latin typeface="微软雅黑" pitchFamily="34" charset="-122"/>
                <a:ea typeface="微软雅黑" pitchFamily="34" charset="-122"/>
              </a:rPr>
              <a:t>电子</a:t>
            </a:r>
            <a:r>
              <a:rPr lang="zh-CN" altLang="en-US" sz="2800" b="1" dirty="0" smtClean="0">
                <a:solidFill>
                  <a:srgbClr val="FFC000"/>
                </a:solidFill>
                <a:latin typeface="微软雅黑" pitchFamily="34" charset="-122"/>
                <a:ea typeface="微软雅黑" pitchFamily="34" charset="-122"/>
              </a:rPr>
              <a:t>标签</a:t>
            </a:r>
            <a:r>
              <a:rPr lang="zh-CN" altLang="en-US" sz="2800" b="1" dirty="0">
                <a:solidFill>
                  <a:srgbClr val="FFC000"/>
                </a:solidFill>
                <a:latin typeface="微软雅黑" pitchFamily="34" charset="-122"/>
                <a:ea typeface="微软雅黑" pitchFamily="34" charset="-122"/>
              </a:rPr>
              <a:t>分类</a:t>
            </a:r>
          </a:p>
        </p:txBody>
      </p:sp>
    </p:spTree>
    <p:extLst>
      <p:ext uri="{BB962C8B-B14F-4D97-AF65-F5344CB8AC3E}">
        <p14:creationId xmlns:p14="http://schemas.microsoft.com/office/powerpoint/2010/main" val="34822121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p:cNvSpPr/>
          <p:nvPr/>
        </p:nvSpPr>
        <p:spPr>
          <a:xfrm>
            <a:off x="147482" y="1324111"/>
            <a:ext cx="32552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69339" y="1075682"/>
            <a:ext cx="7319632" cy="830997"/>
          </a:xfrm>
          <a:prstGeom prst="rect">
            <a:avLst/>
          </a:prstGeom>
        </p:spPr>
        <p:txBody>
          <a:bodyPr wrap="none">
            <a:spAutoFit/>
          </a:bodyPr>
          <a:lstStyle/>
          <a:p>
            <a:pPr>
              <a:lnSpc>
                <a:spcPct val="150000"/>
              </a:lnSpc>
            </a:pP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问题四：什么是</a:t>
            </a:r>
            <a:r>
              <a:rPr lang="en-US" altLang="zh-CN"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的基本组成部分？</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9" y="3028235"/>
            <a:ext cx="81117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矩形 44"/>
          <p:cNvSpPr/>
          <p:nvPr/>
        </p:nvSpPr>
        <p:spPr>
          <a:xfrm>
            <a:off x="6024572" y="2360124"/>
            <a:ext cx="3860459" cy="42453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1957" tIns="333248" rIns="681957" bIns="170688" numCol="1" spcCol="1270" anchor="t" anchorCtr="0">
            <a:noAutofit/>
          </a:bodyPr>
          <a:lstStyle/>
          <a:p>
            <a:pPr marL="0" lvl="1" algn="l" defTabSz="1066800" rtl="0">
              <a:spcBef>
                <a:spcPct val="0"/>
              </a:spcBef>
              <a:buChar char="••"/>
            </a:pPr>
            <a:endParaRPr lang="zh-CN" altLang="en-US" sz="2000" b="1" kern="1200" dirty="0">
              <a:latin typeface="微软雅黑" pitchFamily="34" charset="-122"/>
              <a:ea typeface="微软雅黑" pitchFamily="34" charset="-122"/>
            </a:endParaRPr>
          </a:p>
        </p:txBody>
      </p:sp>
      <p:sp>
        <p:nvSpPr>
          <p:cNvPr id="4" name="TextBox 3"/>
          <p:cNvSpPr txBox="1"/>
          <p:nvPr/>
        </p:nvSpPr>
        <p:spPr>
          <a:xfrm>
            <a:off x="936594" y="1929896"/>
            <a:ext cx="1579800" cy="369332"/>
          </a:xfrm>
          <a:prstGeom prst="rect">
            <a:avLst/>
          </a:prstGeom>
          <a:noFill/>
        </p:spPr>
        <p:txBody>
          <a:bodyPr wrap="square" rtlCol="0">
            <a:spAutoFit/>
          </a:bodyPr>
          <a:lstStyle/>
          <a:p>
            <a:r>
              <a:rPr lang="en-US" altLang="zh-CN" b="1" dirty="0" smtClean="0">
                <a:solidFill>
                  <a:srgbClr val="FFC000"/>
                </a:solidFill>
                <a:latin typeface="微软雅黑" pitchFamily="34" charset="-122"/>
                <a:ea typeface="微软雅黑" pitchFamily="34" charset="-122"/>
              </a:rPr>
              <a:t>(1)</a:t>
            </a:r>
            <a:r>
              <a:rPr lang="zh-CN" altLang="en-US" b="1" dirty="0" smtClean="0">
                <a:solidFill>
                  <a:srgbClr val="FFC000"/>
                </a:solidFill>
                <a:latin typeface="微软雅黑" pitchFamily="34" charset="-122"/>
                <a:ea typeface="微软雅黑" pitchFamily="34" charset="-122"/>
              </a:rPr>
              <a:t>电子标签</a:t>
            </a:r>
            <a:endParaRPr lang="zh-CN" altLang="en-US" b="1" dirty="0">
              <a:solidFill>
                <a:srgbClr val="FFC000"/>
              </a:solidFill>
              <a:latin typeface="微软雅黑" pitchFamily="34" charset="-122"/>
              <a:ea typeface="微软雅黑" pitchFamily="34" charset="-122"/>
            </a:endParaRPr>
          </a:p>
        </p:txBody>
      </p:sp>
      <p:sp>
        <p:nvSpPr>
          <p:cNvPr id="3" name="TextBox 2"/>
          <p:cNvSpPr txBox="1"/>
          <p:nvPr/>
        </p:nvSpPr>
        <p:spPr>
          <a:xfrm>
            <a:off x="846507" y="2775919"/>
            <a:ext cx="553998" cy="2973915"/>
          </a:xfrm>
          <a:prstGeom prst="rect">
            <a:avLst/>
          </a:prstGeom>
          <a:noFill/>
        </p:spPr>
        <p:txBody>
          <a:bodyPr vert="eaVert" wrap="square" rtlCol="0">
            <a:spAutoFit/>
          </a:bodyPr>
          <a:lstStyle/>
          <a:p>
            <a:r>
              <a:rPr lang="zh-CN" altLang="en-US" sz="2400" b="1" dirty="0" smtClean="0">
                <a:solidFill>
                  <a:schemeClr val="bg1"/>
                </a:solidFill>
                <a:latin typeface="微软雅黑" pitchFamily="34" charset="-122"/>
                <a:ea typeface="微软雅黑" pitchFamily="34" charset="-122"/>
              </a:rPr>
              <a:t>按标签的工作频率</a:t>
            </a:r>
            <a:endParaRPr lang="en-US" altLang="zh-CN" sz="2400" b="1" dirty="0" smtClean="0">
              <a:solidFill>
                <a:schemeClr val="bg1"/>
              </a:solidFill>
              <a:latin typeface="微软雅黑" pitchFamily="34" charset="-122"/>
              <a:ea typeface="微软雅黑" pitchFamily="34" charset="-122"/>
            </a:endParaRPr>
          </a:p>
        </p:txBody>
      </p:sp>
      <p:sp>
        <p:nvSpPr>
          <p:cNvPr id="5" name="TextBox 4"/>
          <p:cNvSpPr txBox="1"/>
          <p:nvPr/>
        </p:nvSpPr>
        <p:spPr>
          <a:xfrm>
            <a:off x="1726495" y="2430654"/>
            <a:ext cx="5326182" cy="707886"/>
          </a:xfrm>
          <a:prstGeom prst="rect">
            <a:avLst/>
          </a:prstGeom>
          <a:noFill/>
        </p:spPr>
        <p:txBody>
          <a:bodyPr wrap="square" rtlCol="0">
            <a:spAutoFit/>
          </a:bodyPr>
          <a:lstStyle/>
          <a:p>
            <a:r>
              <a:rPr lang="en-US" altLang="zh-CN" sz="2000" b="1" dirty="0" smtClean="0">
                <a:solidFill>
                  <a:schemeClr val="bg1"/>
                </a:solidFill>
                <a:latin typeface="微软雅黑" pitchFamily="34" charset="-122"/>
                <a:ea typeface="微软雅黑" pitchFamily="34" charset="-122"/>
              </a:rPr>
              <a:t>c.</a:t>
            </a:r>
            <a:r>
              <a:rPr lang="zh-CN" altLang="en-US" sz="2000" b="1" dirty="0" smtClean="0">
                <a:solidFill>
                  <a:schemeClr val="bg1"/>
                </a:solidFill>
                <a:latin typeface="微软雅黑" pitchFamily="34" charset="-122"/>
                <a:ea typeface="微软雅黑" pitchFamily="34" charset="-122"/>
              </a:rPr>
              <a:t>超高频（</a:t>
            </a:r>
            <a:r>
              <a:rPr lang="en-US" altLang="zh-CN" sz="2000" b="1" dirty="0">
                <a:solidFill>
                  <a:schemeClr val="bg1"/>
                </a:solidFill>
                <a:latin typeface="微软雅黑" pitchFamily="34" charset="-122"/>
                <a:ea typeface="微软雅黑" pitchFamily="34" charset="-122"/>
              </a:rPr>
              <a:t>UHF</a:t>
            </a:r>
            <a:r>
              <a:rPr lang="zh-CN" altLang="en-US" sz="2000" b="1" dirty="0" smtClean="0">
                <a:solidFill>
                  <a:schemeClr val="bg1"/>
                </a:solidFill>
                <a:latin typeface="微软雅黑" pitchFamily="34" charset="-122"/>
                <a:ea typeface="微软雅黑" pitchFamily="34" charset="-122"/>
              </a:rPr>
              <a:t>）</a:t>
            </a:r>
            <a:r>
              <a:rPr lang="en-US" altLang="zh-CN" sz="2000" b="1" dirty="0" smtClean="0">
                <a:solidFill>
                  <a:schemeClr val="bg1"/>
                </a:solidFill>
                <a:latin typeface="微软雅黑" pitchFamily="34" charset="-122"/>
                <a:ea typeface="微软雅黑" pitchFamily="34" charset="-122"/>
              </a:rPr>
              <a:t>,</a:t>
            </a:r>
            <a:r>
              <a:rPr lang="zh-CN" altLang="en-US" sz="2000" b="1" dirty="0" smtClean="0">
                <a:solidFill>
                  <a:schemeClr val="bg1"/>
                </a:solidFill>
                <a:latin typeface="微软雅黑" pitchFamily="34" charset="-122"/>
                <a:ea typeface="微软雅黑" pitchFamily="34" charset="-122"/>
              </a:rPr>
              <a:t> </a:t>
            </a:r>
            <a:r>
              <a:rPr lang="zh-CN" altLang="en-US" sz="2000" b="1" dirty="0">
                <a:solidFill>
                  <a:schemeClr val="bg1"/>
                </a:solidFill>
                <a:latin typeface="微软雅黑" pitchFamily="34" charset="-122"/>
                <a:ea typeface="微软雅黑" pitchFamily="34" charset="-122"/>
              </a:rPr>
              <a:t>（</a:t>
            </a:r>
            <a:r>
              <a:rPr lang="en-US" altLang="zh-CN" sz="2000" b="1" dirty="0" smtClean="0">
                <a:solidFill>
                  <a:schemeClr val="bg1"/>
                </a:solidFill>
                <a:latin typeface="微软雅黑" pitchFamily="34" charset="-122"/>
                <a:ea typeface="微软雅黑" pitchFamily="34" charset="-122"/>
              </a:rPr>
              <a:t>400-1000MHz,</a:t>
            </a:r>
            <a:r>
              <a:rPr lang="zh-CN" altLang="en-US" sz="2000" b="1" dirty="0" smtClean="0">
                <a:solidFill>
                  <a:schemeClr val="bg1"/>
                </a:solidFill>
                <a:latin typeface="微软雅黑" pitchFamily="34" charset="-122"/>
                <a:ea typeface="微软雅黑" pitchFamily="34" charset="-122"/>
              </a:rPr>
              <a:t>穿透能力弱）</a:t>
            </a:r>
            <a:endParaRPr lang="en-US" altLang="zh-CN" sz="2000" b="1" dirty="0" smtClean="0">
              <a:solidFill>
                <a:schemeClr val="bg1"/>
              </a:solidFill>
              <a:latin typeface="微软雅黑" pitchFamily="34" charset="-122"/>
              <a:ea typeface="微软雅黑" pitchFamily="34" charset="-122"/>
            </a:endParaRPr>
          </a:p>
        </p:txBody>
      </p:sp>
      <p:sp>
        <p:nvSpPr>
          <p:cNvPr id="11" name="左大括号 10"/>
          <p:cNvSpPr/>
          <p:nvPr/>
        </p:nvSpPr>
        <p:spPr>
          <a:xfrm>
            <a:off x="1400505" y="2494125"/>
            <a:ext cx="277182" cy="3977387"/>
          </a:xfrm>
          <a:prstGeom prst="leftBrace">
            <a:avLst/>
          </a:prstGeom>
          <a:no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TextBox 14"/>
          <p:cNvSpPr txBox="1"/>
          <p:nvPr/>
        </p:nvSpPr>
        <p:spPr>
          <a:xfrm>
            <a:off x="1726494" y="2830764"/>
            <a:ext cx="7357352" cy="707886"/>
          </a:xfrm>
          <a:prstGeom prst="rect">
            <a:avLst/>
          </a:prstGeom>
          <a:noFill/>
        </p:spPr>
        <p:txBody>
          <a:bodyPr wrap="square" rtlCol="0">
            <a:spAutoFit/>
          </a:bodyPr>
          <a:lstStyle/>
          <a:p>
            <a:r>
              <a:rPr lang="en-US" altLang="zh-CN" sz="2000" b="1" dirty="0" smtClean="0">
                <a:solidFill>
                  <a:schemeClr val="bg1"/>
                </a:solidFill>
                <a:latin typeface="微软雅黑" pitchFamily="34" charset="-122"/>
                <a:ea typeface="微软雅黑" pitchFamily="34" charset="-122"/>
              </a:rPr>
              <a:t>d.</a:t>
            </a:r>
            <a:r>
              <a:rPr lang="zh-CN" altLang="en-US" sz="2000" b="1" dirty="0" smtClean="0">
                <a:solidFill>
                  <a:schemeClr val="bg1"/>
                </a:solidFill>
                <a:latin typeface="微软雅黑" pitchFamily="34" charset="-122"/>
                <a:ea typeface="微软雅黑" pitchFamily="34" charset="-122"/>
              </a:rPr>
              <a:t>超高频（</a:t>
            </a:r>
            <a:r>
              <a:rPr lang="en-US" altLang="zh-CN" sz="2000" b="1" dirty="0" smtClean="0">
                <a:solidFill>
                  <a:schemeClr val="bg1"/>
                </a:solidFill>
                <a:latin typeface="微软雅黑" pitchFamily="34" charset="-122"/>
                <a:ea typeface="微软雅黑" pitchFamily="34" charset="-122"/>
              </a:rPr>
              <a:t>Microwave</a:t>
            </a:r>
            <a:r>
              <a:rPr lang="zh-CN" altLang="en-US" sz="2000" b="1" dirty="0" smtClean="0">
                <a:solidFill>
                  <a:schemeClr val="bg1"/>
                </a:solidFill>
                <a:latin typeface="微软雅黑" pitchFamily="34" charset="-122"/>
                <a:ea typeface="微软雅黑" pitchFamily="34" charset="-122"/>
              </a:rPr>
              <a:t>）</a:t>
            </a:r>
            <a:r>
              <a:rPr lang="en-US" altLang="zh-CN" sz="2000" b="1" dirty="0" smtClean="0">
                <a:solidFill>
                  <a:schemeClr val="bg1"/>
                </a:solidFill>
                <a:latin typeface="微软雅黑" pitchFamily="34" charset="-122"/>
                <a:ea typeface="微软雅黑" pitchFamily="34" charset="-122"/>
              </a:rPr>
              <a:t>,</a:t>
            </a:r>
            <a:r>
              <a:rPr lang="zh-CN" altLang="en-US" sz="2000" b="1" dirty="0" smtClean="0">
                <a:solidFill>
                  <a:schemeClr val="bg1"/>
                </a:solidFill>
                <a:latin typeface="微软雅黑" pitchFamily="34" charset="-122"/>
                <a:ea typeface="微软雅黑" pitchFamily="34" charset="-122"/>
              </a:rPr>
              <a:t> （</a:t>
            </a:r>
            <a:r>
              <a:rPr lang="en-US" altLang="zh-CN" sz="2000" b="1" dirty="0" smtClean="0">
                <a:solidFill>
                  <a:schemeClr val="bg1"/>
                </a:solidFill>
                <a:latin typeface="微软雅黑" pitchFamily="34" charset="-122"/>
                <a:ea typeface="微软雅黑" pitchFamily="34" charset="-122"/>
              </a:rPr>
              <a:t>2.45GHz,</a:t>
            </a:r>
            <a:r>
              <a:rPr lang="zh-CN" altLang="en-US" sz="2000" b="1" dirty="0" smtClean="0">
                <a:solidFill>
                  <a:schemeClr val="bg1"/>
                </a:solidFill>
                <a:latin typeface="微软雅黑" pitchFamily="34" charset="-122"/>
                <a:ea typeface="微软雅黑" pitchFamily="34" charset="-122"/>
              </a:rPr>
              <a:t>作用距离</a:t>
            </a:r>
            <a:r>
              <a:rPr lang="en-US" altLang="zh-CN" sz="2000" b="1" dirty="0" smtClean="0">
                <a:solidFill>
                  <a:schemeClr val="bg1"/>
                </a:solidFill>
                <a:latin typeface="微软雅黑" pitchFamily="34" charset="-122"/>
                <a:ea typeface="微软雅黑" pitchFamily="34" charset="-122"/>
              </a:rPr>
              <a:t>&gt;100(</a:t>
            </a:r>
            <a:r>
              <a:rPr lang="zh-CN" altLang="en-US" sz="2000" b="1" dirty="0" smtClean="0">
                <a:solidFill>
                  <a:schemeClr val="bg1"/>
                </a:solidFill>
                <a:latin typeface="微软雅黑" pitchFamily="34" charset="-122"/>
                <a:ea typeface="微软雅黑" pitchFamily="34" charset="-122"/>
              </a:rPr>
              <a:t>有源</a:t>
            </a:r>
            <a:r>
              <a:rPr lang="en-US" altLang="zh-CN" sz="2000" b="1" dirty="0" smtClean="0">
                <a:solidFill>
                  <a:schemeClr val="bg1"/>
                </a:solidFill>
                <a:latin typeface="微软雅黑" pitchFamily="34" charset="-122"/>
                <a:ea typeface="微软雅黑" pitchFamily="34" charset="-122"/>
              </a:rPr>
              <a:t>)</a:t>
            </a:r>
            <a:r>
              <a:rPr lang="zh-CN" altLang="en-US" sz="2000" b="1" dirty="0" smtClean="0">
                <a:solidFill>
                  <a:schemeClr val="bg1"/>
                </a:solidFill>
                <a:latin typeface="微软雅黑" pitchFamily="34" charset="-122"/>
                <a:ea typeface="微软雅黑" pitchFamily="34" charset="-122"/>
              </a:rPr>
              <a:t>穿透能力弱）</a:t>
            </a:r>
            <a:endParaRPr lang="en-US" altLang="zh-CN" sz="2000" b="1" dirty="0" smtClean="0">
              <a:solidFill>
                <a:schemeClr val="bg1"/>
              </a:solidFill>
              <a:latin typeface="微软雅黑" pitchFamily="34" charset="-122"/>
              <a:ea typeface="微软雅黑" pitchFamily="34" charset="-122"/>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721" y="3429001"/>
            <a:ext cx="4008624" cy="304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0093" y="3429001"/>
            <a:ext cx="2969415" cy="304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矩形 17"/>
          <p:cNvSpPr/>
          <p:nvPr/>
        </p:nvSpPr>
        <p:spPr>
          <a:xfrm>
            <a:off x="7899633" y="197909"/>
            <a:ext cx="2056766" cy="954107"/>
          </a:xfrm>
          <a:prstGeom prst="rect">
            <a:avLst/>
          </a:prstGeom>
        </p:spPr>
        <p:txBody>
          <a:bodyPr wrap="square">
            <a:spAutoFit/>
          </a:bodyPr>
          <a:lstStyle/>
          <a:p>
            <a:r>
              <a:rPr lang="zh-CN" altLang="en-US" sz="2800" b="1" dirty="0">
                <a:solidFill>
                  <a:srgbClr val="FFC000"/>
                </a:solidFill>
                <a:latin typeface="微软雅黑" pitchFamily="34" charset="-122"/>
                <a:ea typeface="微软雅黑" pitchFamily="34" charset="-122"/>
              </a:rPr>
              <a:t>电子</a:t>
            </a:r>
            <a:r>
              <a:rPr lang="zh-CN" altLang="en-US" sz="2800" b="1" dirty="0" smtClean="0">
                <a:solidFill>
                  <a:srgbClr val="FFC000"/>
                </a:solidFill>
                <a:latin typeface="微软雅黑" pitchFamily="34" charset="-122"/>
                <a:ea typeface="微软雅黑" pitchFamily="34" charset="-122"/>
              </a:rPr>
              <a:t>标签</a:t>
            </a:r>
            <a:r>
              <a:rPr lang="zh-CN" altLang="en-US" sz="2800" b="1" dirty="0">
                <a:solidFill>
                  <a:srgbClr val="FFC000"/>
                </a:solidFill>
                <a:latin typeface="微软雅黑" pitchFamily="34" charset="-122"/>
                <a:ea typeface="微软雅黑" pitchFamily="34" charset="-122"/>
              </a:rPr>
              <a:t>分类</a:t>
            </a:r>
          </a:p>
        </p:txBody>
      </p:sp>
    </p:spTree>
    <p:extLst>
      <p:ext uri="{BB962C8B-B14F-4D97-AF65-F5344CB8AC3E}">
        <p14:creationId xmlns:p14="http://schemas.microsoft.com/office/powerpoint/2010/main" val="39148164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p:cNvSpPr/>
          <p:nvPr/>
        </p:nvSpPr>
        <p:spPr>
          <a:xfrm>
            <a:off x="147482" y="1324111"/>
            <a:ext cx="32552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69339" y="1075682"/>
            <a:ext cx="7319632" cy="830997"/>
          </a:xfrm>
          <a:prstGeom prst="rect">
            <a:avLst/>
          </a:prstGeom>
        </p:spPr>
        <p:txBody>
          <a:bodyPr wrap="none">
            <a:spAutoFit/>
          </a:bodyPr>
          <a:lstStyle/>
          <a:p>
            <a:pPr>
              <a:lnSpc>
                <a:spcPct val="150000"/>
              </a:lnSpc>
            </a:pP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问题四：什么是</a:t>
            </a:r>
            <a:r>
              <a:rPr lang="en-US" altLang="zh-CN"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的基本组成部分？</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9" y="3028235"/>
            <a:ext cx="81117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矩形 44"/>
          <p:cNvSpPr/>
          <p:nvPr/>
        </p:nvSpPr>
        <p:spPr>
          <a:xfrm>
            <a:off x="6024572" y="2360124"/>
            <a:ext cx="3860459" cy="42453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1957" tIns="333248" rIns="681957" bIns="170688" numCol="1" spcCol="1270" anchor="t" anchorCtr="0">
            <a:noAutofit/>
          </a:bodyPr>
          <a:lstStyle/>
          <a:p>
            <a:pPr marL="0" lvl="1" algn="l" defTabSz="1066800" rtl="0">
              <a:spcBef>
                <a:spcPct val="0"/>
              </a:spcBef>
              <a:buChar char="••"/>
            </a:pPr>
            <a:endParaRPr lang="zh-CN" altLang="en-US" sz="2000" b="1" kern="1200" dirty="0">
              <a:latin typeface="微软雅黑" pitchFamily="34" charset="-122"/>
              <a:ea typeface="微软雅黑" pitchFamily="34" charset="-122"/>
            </a:endParaRPr>
          </a:p>
        </p:txBody>
      </p:sp>
      <p:sp>
        <p:nvSpPr>
          <p:cNvPr id="4" name="TextBox 3"/>
          <p:cNvSpPr txBox="1"/>
          <p:nvPr/>
        </p:nvSpPr>
        <p:spPr>
          <a:xfrm>
            <a:off x="936594" y="1929896"/>
            <a:ext cx="1579800" cy="369332"/>
          </a:xfrm>
          <a:prstGeom prst="rect">
            <a:avLst/>
          </a:prstGeom>
          <a:noFill/>
        </p:spPr>
        <p:txBody>
          <a:bodyPr wrap="square" rtlCol="0">
            <a:spAutoFit/>
          </a:bodyPr>
          <a:lstStyle/>
          <a:p>
            <a:r>
              <a:rPr lang="en-US" altLang="zh-CN" b="1" dirty="0" smtClean="0">
                <a:solidFill>
                  <a:srgbClr val="FFC000"/>
                </a:solidFill>
                <a:latin typeface="微软雅黑" pitchFamily="34" charset="-122"/>
                <a:ea typeface="微软雅黑" pitchFamily="34" charset="-122"/>
              </a:rPr>
              <a:t>(1)</a:t>
            </a:r>
            <a:r>
              <a:rPr lang="zh-CN" altLang="en-US" b="1" dirty="0" smtClean="0">
                <a:solidFill>
                  <a:srgbClr val="FFC000"/>
                </a:solidFill>
                <a:latin typeface="微软雅黑" pitchFamily="34" charset="-122"/>
                <a:ea typeface="微软雅黑" pitchFamily="34" charset="-122"/>
              </a:rPr>
              <a:t>电子标签</a:t>
            </a:r>
            <a:endParaRPr lang="zh-CN" altLang="en-US" b="1" dirty="0">
              <a:solidFill>
                <a:srgbClr val="FFC000"/>
              </a:solidFill>
              <a:latin typeface="微软雅黑" pitchFamily="34" charset="-122"/>
              <a:ea typeface="微软雅黑" pitchFamily="34" charset="-122"/>
            </a:endParaRPr>
          </a:p>
        </p:txBody>
      </p:sp>
      <p:sp>
        <p:nvSpPr>
          <p:cNvPr id="18" name="矩形 17"/>
          <p:cNvSpPr/>
          <p:nvPr/>
        </p:nvSpPr>
        <p:spPr>
          <a:xfrm>
            <a:off x="7899633" y="197909"/>
            <a:ext cx="2056766" cy="954107"/>
          </a:xfrm>
          <a:prstGeom prst="rect">
            <a:avLst/>
          </a:prstGeom>
        </p:spPr>
        <p:txBody>
          <a:bodyPr wrap="square">
            <a:spAutoFit/>
          </a:bodyPr>
          <a:lstStyle/>
          <a:p>
            <a:r>
              <a:rPr lang="zh-CN" altLang="en-US" sz="2800" b="1" dirty="0">
                <a:solidFill>
                  <a:srgbClr val="FFC000"/>
                </a:solidFill>
                <a:latin typeface="微软雅黑" pitchFamily="34" charset="-122"/>
                <a:ea typeface="微软雅黑" pitchFamily="34" charset="-122"/>
              </a:rPr>
              <a:t>电子</a:t>
            </a:r>
            <a:r>
              <a:rPr lang="zh-CN" altLang="en-US" sz="2800" b="1" dirty="0" smtClean="0">
                <a:solidFill>
                  <a:srgbClr val="FFC000"/>
                </a:solidFill>
                <a:latin typeface="微软雅黑" pitchFamily="34" charset="-122"/>
                <a:ea typeface="微软雅黑" pitchFamily="34" charset="-122"/>
              </a:rPr>
              <a:t>标签</a:t>
            </a:r>
            <a:r>
              <a:rPr lang="zh-CN" altLang="en-US" sz="2800" b="1" dirty="0">
                <a:solidFill>
                  <a:srgbClr val="FFC000"/>
                </a:solidFill>
                <a:latin typeface="微软雅黑" pitchFamily="34" charset="-122"/>
                <a:ea typeface="微软雅黑" pitchFamily="34" charset="-122"/>
              </a:rPr>
              <a:t>分类</a:t>
            </a:r>
          </a:p>
        </p:txBody>
      </p:sp>
      <p:pic>
        <p:nvPicPr>
          <p:cNvPr id="17" name="Picture 2"/>
          <p:cNvPicPr>
            <a:picLocks noChangeAspect="1" noChangeArrowheads="1"/>
          </p:cNvPicPr>
          <p:nvPr/>
        </p:nvPicPr>
        <p:blipFill>
          <a:blip r:embed="rId3"/>
          <a:srcRect/>
          <a:stretch>
            <a:fillRect/>
          </a:stretch>
        </p:blipFill>
        <p:spPr bwMode="gray">
          <a:xfrm>
            <a:off x="1549379" y="2305531"/>
            <a:ext cx="7652090" cy="4354575"/>
          </a:xfrm>
          <a:prstGeom prst="rect">
            <a:avLst/>
          </a:prstGeom>
          <a:noFill/>
          <a:ln w="19050" algn="ctr">
            <a:noFill/>
            <a:miter lim="800000"/>
            <a:headEnd/>
            <a:tailEnd/>
          </a:ln>
        </p:spPr>
      </p:pic>
    </p:spTree>
    <p:extLst>
      <p:ext uri="{BB962C8B-B14F-4D97-AF65-F5344CB8AC3E}">
        <p14:creationId xmlns:p14="http://schemas.microsoft.com/office/powerpoint/2010/main" val="25232877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p:cNvSpPr/>
          <p:nvPr/>
        </p:nvSpPr>
        <p:spPr>
          <a:xfrm>
            <a:off x="147482" y="1324111"/>
            <a:ext cx="32552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69339" y="1075682"/>
            <a:ext cx="7319632" cy="830997"/>
          </a:xfrm>
          <a:prstGeom prst="rect">
            <a:avLst/>
          </a:prstGeom>
        </p:spPr>
        <p:txBody>
          <a:bodyPr wrap="none">
            <a:spAutoFit/>
          </a:bodyPr>
          <a:lstStyle/>
          <a:p>
            <a:pPr>
              <a:lnSpc>
                <a:spcPct val="150000"/>
              </a:lnSpc>
            </a:pP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问题四：什么是</a:t>
            </a:r>
            <a:r>
              <a:rPr lang="en-US" altLang="zh-CN"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的基本组成部分？</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9" y="3028235"/>
            <a:ext cx="81117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矩形 44"/>
          <p:cNvSpPr/>
          <p:nvPr/>
        </p:nvSpPr>
        <p:spPr>
          <a:xfrm>
            <a:off x="6024572" y="2360124"/>
            <a:ext cx="3860459" cy="42453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1957" tIns="333248" rIns="681957" bIns="170688" numCol="1" spcCol="1270" anchor="t" anchorCtr="0">
            <a:noAutofit/>
          </a:bodyPr>
          <a:lstStyle/>
          <a:p>
            <a:pPr marL="0" lvl="1" algn="l" defTabSz="1066800" rtl="0">
              <a:spcBef>
                <a:spcPct val="0"/>
              </a:spcBef>
              <a:buChar char="••"/>
            </a:pPr>
            <a:endParaRPr lang="zh-CN" altLang="en-US" sz="2000" b="1" kern="1200" dirty="0">
              <a:latin typeface="微软雅黑" pitchFamily="34" charset="-122"/>
              <a:ea typeface="微软雅黑" pitchFamily="34" charset="-122"/>
            </a:endParaRPr>
          </a:p>
        </p:txBody>
      </p:sp>
      <p:sp>
        <p:nvSpPr>
          <p:cNvPr id="4" name="TextBox 3"/>
          <p:cNvSpPr txBox="1"/>
          <p:nvPr/>
        </p:nvSpPr>
        <p:spPr>
          <a:xfrm>
            <a:off x="936594" y="1929896"/>
            <a:ext cx="1579800" cy="646331"/>
          </a:xfrm>
          <a:prstGeom prst="rect">
            <a:avLst/>
          </a:prstGeom>
          <a:noFill/>
        </p:spPr>
        <p:txBody>
          <a:bodyPr wrap="square" rtlCol="0">
            <a:spAutoFit/>
          </a:bodyPr>
          <a:lstStyle/>
          <a:p>
            <a:r>
              <a:rPr lang="en-US" altLang="zh-CN" b="1" dirty="0" smtClean="0">
                <a:solidFill>
                  <a:srgbClr val="FFC000"/>
                </a:solidFill>
                <a:latin typeface="微软雅黑" pitchFamily="34" charset="-122"/>
                <a:ea typeface="微软雅黑" pitchFamily="34" charset="-122"/>
              </a:rPr>
              <a:t>(2)RFID</a:t>
            </a:r>
            <a:r>
              <a:rPr lang="zh-CN" altLang="en-US" b="1" dirty="0" smtClean="0">
                <a:solidFill>
                  <a:srgbClr val="FFC000"/>
                </a:solidFill>
                <a:latin typeface="微软雅黑" pitchFamily="34" charset="-122"/>
                <a:ea typeface="微软雅黑" pitchFamily="34" charset="-122"/>
              </a:rPr>
              <a:t>读写器</a:t>
            </a:r>
            <a:endParaRPr lang="zh-CN" altLang="en-US" b="1" dirty="0">
              <a:solidFill>
                <a:srgbClr val="FFC000"/>
              </a:solidFill>
              <a:latin typeface="微软雅黑" pitchFamily="34" charset="-122"/>
              <a:ea typeface="微软雅黑" pitchFamily="34" charset="-122"/>
            </a:endParaRPr>
          </a:p>
        </p:txBody>
      </p:sp>
      <p:sp>
        <p:nvSpPr>
          <p:cNvPr id="18" name="矩形 17"/>
          <p:cNvSpPr/>
          <p:nvPr/>
        </p:nvSpPr>
        <p:spPr>
          <a:xfrm>
            <a:off x="7899633" y="197909"/>
            <a:ext cx="2056766" cy="954107"/>
          </a:xfrm>
          <a:prstGeom prst="rect">
            <a:avLst/>
          </a:prstGeom>
        </p:spPr>
        <p:txBody>
          <a:bodyPr wrap="square">
            <a:spAutoFit/>
          </a:bodyPr>
          <a:lstStyle/>
          <a:p>
            <a:r>
              <a:rPr lang="zh-CN" altLang="en-US" sz="2800" b="1" dirty="0">
                <a:solidFill>
                  <a:srgbClr val="FFC000"/>
                </a:solidFill>
                <a:latin typeface="微软雅黑" pitchFamily="34" charset="-122"/>
                <a:ea typeface="微软雅黑" pitchFamily="34" charset="-122"/>
              </a:rPr>
              <a:t>电子</a:t>
            </a:r>
            <a:r>
              <a:rPr lang="zh-CN" altLang="en-US" sz="2800" b="1" dirty="0" smtClean="0">
                <a:solidFill>
                  <a:srgbClr val="FFC000"/>
                </a:solidFill>
                <a:latin typeface="微软雅黑" pitchFamily="34" charset="-122"/>
                <a:ea typeface="微软雅黑" pitchFamily="34" charset="-122"/>
              </a:rPr>
              <a:t>标签</a:t>
            </a:r>
            <a:r>
              <a:rPr lang="zh-CN" altLang="en-US" sz="2800" b="1" dirty="0">
                <a:solidFill>
                  <a:srgbClr val="FFC000"/>
                </a:solidFill>
                <a:latin typeface="微软雅黑" pitchFamily="34" charset="-122"/>
                <a:ea typeface="微软雅黑" pitchFamily="34" charset="-122"/>
              </a:rPr>
              <a:t>分类</a:t>
            </a:r>
          </a:p>
        </p:txBody>
      </p:sp>
      <p:pic>
        <p:nvPicPr>
          <p:cNvPr id="11" name="Picture 2"/>
          <p:cNvPicPr>
            <a:picLocks noChangeAspect="1" noChangeArrowheads="1"/>
          </p:cNvPicPr>
          <p:nvPr/>
        </p:nvPicPr>
        <p:blipFill rotWithShape="1">
          <a:blip r:embed="rId3"/>
          <a:srcRect l="48761" t="52707" r="11468"/>
          <a:stretch/>
        </p:blipFill>
        <p:spPr bwMode="auto">
          <a:xfrm>
            <a:off x="6928549" y="3225660"/>
            <a:ext cx="2644185" cy="3026918"/>
          </a:xfrm>
          <a:prstGeom prst="rect">
            <a:avLst/>
          </a:prstGeom>
          <a:noFill/>
          <a:ln w="9525">
            <a:noFill/>
            <a:miter lim="800000"/>
            <a:headEnd/>
            <a:tailEnd/>
          </a:ln>
          <a:effectLst/>
        </p:spPr>
      </p:pic>
      <p:pic>
        <p:nvPicPr>
          <p:cNvPr id="12" name="Picture 2"/>
          <p:cNvPicPr>
            <a:picLocks noChangeAspect="1" noChangeArrowheads="1"/>
          </p:cNvPicPr>
          <p:nvPr/>
        </p:nvPicPr>
        <p:blipFill rotWithShape="1">
          <a:blip r:embed="rId3"/>
          <a:srcRect l="4695" t="33531" r="57355" b="632"/>
          <a:stretch/>
        </p:blipFill>
        <p:spPr bwMode="auto">
          <a:xfrm>
            <a:off x="1083327" y="3282000"/>
            <a:ext cx="2471223" cy="2970579"/>
          </a:xfrm>
          <a:prstGeom prst="rect">
            <a:avLst/>
          </a:prstGeom>
          <a:noFill/>
          <a:ln w="9525">
            <a:noFill/>
            <a:miter lim="800000"/>
            <a:headEnd/>
            <a:tailEnd/>
          </a:ln>
          <a:effectLst/>
        </p:spPr>
      </p:pic>
      <p:pic>
        <p:nvPicPr>
          <p:cNvPr id="13" name="Picture 2"/>
          <p:cNvPicPr>
            <a:picLocks noChangeAspect="1" noChangeArrowheads="1"/>
          </p:cNvPicPr>
          <p:nvPr/>
        </p:nvPicPr>
        <p:blipFill rotWithShape="1">
          <a:blip r:embed="rId3"/>
          <a:srcRect l="48761" t="9759" r="11468" b="47089"/>
          <a:stretch/>
        </p:blipFill>
        <p:spPr bwMode="auto">
          <a:xfrm>
            <a:off x="3853126" y="3233916"/>
            <a:ext cx="2759006" cy="3018662"/>
          </a:xfrm>
          <a:prstGeom prst="rect">
            <a:avLst/>
          </a:prstGeom>
          <a:noFill/>
          <a:ln w="9525">
            <a:noFill/>
            <a:miter lim="800000"/>
            <a:headEnd/>
            <a:tailEnd/>
          </a:ln>
          <a:effectLst/>
        </p:spPr>
      </p:pic>
      <p:sp>
        <p:nvSpPr>
          <p:cNvPr id="3" name="TextBox 2"/>
          <p:cNvSpPr txBox="1"/>
          <p:nvPr/>
        </p:nvSpPr>
        <p:spPr>
          <a:xfrm>
            <a:off x="4022390" y="6300660"/>
            <a:ext cx="3486843" cy="523220"/>
          </a:xfrm>
          <a:prstGeom prst="rect">
            <a:avLst/>
          </a:prstGeom>
          <a:noFill/>
        </p:spPr>
        <p:txBody>
          <a:bodyPr wrap="square" rtlCol="0">
            <a:spAutoFit/>
          </a:bodyPr>
          <a:lstStyle/>
          <a:p>
            <a:r>
              <a:rPr lang="zh-CN" altLang="en-US" sz="2800" b="1" dirty="0" smtClean="0">
                <a:solidFill>
                  <a:schemeClr val="bg1"/>
                </a:solidFill>
                <a:latin typeface="方正兰亭超细黑简体" pitchFamily="2" charset="-122"/>
                <a:ea typeface="方正兰亭超细黑简体" pitchFamily="2" charset="-122"/>
              </a:rPr>
              <a:t>各种样式</a:t>
            </a:r>
            <a:r>
              <a:rPr lang="en-US" altLang="zh-CN" sz="2800" b="1" dirty="0" smtClean="0">
                <a:solidFill>
                  <a:schemeClr val="bg1"/>
                </a:solidFill>
                <a:latin typeface="方正兰亭超细黑简体" pitchFamily="2" charset="-122"/>
                <a:ea typeface="方正兰亭超细黑简体" pitchFamily="2" charset="-122"/>
              </a:rPr>
              <a:t>RFID</a:t>
            </a:r>
            <a:r>
              <a:rPr lang="zh-CN" altLang="en-US" sz="2800" b="1" dirty="0" smtClean="0">
                <a:solidFill>
                  <a:schemeClr val="bg1"/>
                </a:solidFill>
                <a:latin typeface="方正兰亭超细黑简体" pitchFamily="2" charset="-122"/>
                <a:ea typeface="方正兰亭超细黑简体" pitchFamily="2" charset="-122"/>
              </a:rPr>
              <a:t>读写器</a:t>
            </a:r>
            <a:endParaRPr lang="zh-CN" altLang="en-US" sz="2800" b="1" dirty="0">
              <a:solidFill>
                <a:schemeClr val="bg1"/>
              </a:solidFill>
              <a:latin typeface="方正兰亭超细黑简体" pitchFamily="2" charset="-122"/>
              <a:ea typeface="方正兰亭超细黑简体" pitchFamily="2" charset="-122"/>
            </a:endParaRPr>
          </a:p>
        </p:txBody>
      </p:sp>
      <p:sp>
        <p:nvSpPr>
          <p:cNvPr id="5" name="矩形 4"/>
          <p:cNvSpPr/>
          <p:nvPr/>
        </p:nvSpPr>
        <p:spPr>
          <a:xfrm>
            <a:off x="868886" y="2299229"/>
            <a:ext cx="8703848" cy="1200329"/>
          </a:xfrm>
          <a:prstGeom prst="rect">
            <a:avLst/>
          </a:prstGeom>
        </p:spPr>
        <p:txBody>
          <a:bodyPr wrap="square">
            <a:spAutoFit/>
          </a:bodyPr>
          <a:lstStyle/>
          <a:p>
            <a:pPr>
              <a:lnSpc>
                <a:spcPct val="120000"/>
              </a:lnSpc>
            </a:pPr>
            <a:r>
              <a:rPr lang="en-US" altLang="zh-CN" sz="2000" b="1" dirty="0" smtClean="0">
                <a:solidFill>
                  <a:schemeClr val="bg1"/>
                </a:solidFill>
              </a:rPr>
              <a:t>          </a:t>
            </a:r>
            <a:r>
              <a:rPr lang="zh-CN" altLang="zh-CN" sz="2000" b="1" dirty="0" smtClean="0">
                <a:solidFill>
                  <a:schemeClr val="bg1"/>
                </a:solidFill>
              </a:rPr>
              <a:t>读写器也称为阅读器、</a:t>
            </a:r>
            <a:r>
              <a:rPr lang="zh-CN" altLang="zh-CN" sz="2000" b="1" dirty="0">
                <a:solidFill>
                  <a:schemeClr val="bg1"/>
                </a:solidFill>
              </a:rPr>
              <a:t>读卡器，是读取或写入标签信息的设备，可设计为手持式和固定式。阅读器主要由收发模块、控制模块、接口电路和天线</a:t>
            </a:r>
            <a:r>
              <a:rPr lang="zh-CN" altLang="zh-CN" sz="2000" b="1" dirty="0" smtClean="0">
                <a:solidFill>
                  <a:schemeClr val="bg1"/>
                </a:solidFill>
              </a:rPr>
              <a:t>组成</a:t>
            </a:r>
            <a:r>
              <a:rPr lang="en-US" altLang="zh-CN" sz="2000" b="1" smtClean="0">
                <a:solidFill>
                  <a:schemeClr val="bg1"/>
                </a:solidFill>
              </a:rPr>
              <a:t>.</a:t>
            </a:r>
            <a:endParaRPr lang="zh-CN" altLang="en-US" sz="2000" b="1" dirty="0">
              <a:solidFill>
                <a:schemeClr val="bg1"/>
              </a:solidFill>
            </a:endParaRPr>
          </a:p>
        </p:txBody>
      </p:sp>
    </p:spTree>
    <p:extLst>
      <p:ext uri="{BB962C8B-B14F-4D97-AF65-F5344CB8AC3E}">
        <p14:creationId xmlns:p14="http://schemas.microsoft.com/office/powerpoint/2010/main" val="27314652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0500" y="354721"/>
            <a:ext cx="3781943" cy="984885"/>
            <a:chOff x="-12700" y="354720"/>
            <a:chExt cx="3787257" cy="984885"/>
          </a:xfrm>
        </p:grpSpPr>
        <p:sp>
          <p:nvSpPr>
            <p:cNvPr id="7" name="文本框 14"/>
            <p:cNvSpPr txBox="1"/>
            <p:nvPr/>
          </p:nvSpPr>
          <p:spPr>
            <a:xfrm>
              <a:off x="596348" y="354720"/>
              <a:ext cx="3178209" cy="984885"/>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课堂引入</a:t>
              </a:r>
              <a:r>
                <a:rPr lang="en-US" altLang="zh-CN"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想一想</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矩形 7"/>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TextBox 13"/>
          <p:cNvSpPr txBox="1"/>
          <p:nvPr/>
        </p:nvSpPr>
        <p:spPr>
          <a:xfrm>
            <a:off x="5635672" y="1052548"/>
            <a:ext cx="4239382" cy="2677656"/>
          </a:xfrm>
          <a:prstGeom prst="rect">
            <a:avLst/>
          </a:prstGeom>
          <a:noFill/>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        小李同学一家开车去旅游，在高速入口，他看见很多车辆排队拿卡，但是爸爸却开车进入了一条标有“</a:t>
            </a:r>
            <a:r>
              <a:rPr lang="en-US" altLang="zh-CN" sz="2400" b="1" dirty="0" smtClean="0">
                <a:solidFill>
                  <a:schemeClr val="bg1"/>
                </a:solidFill>
                <a:latin typeface="微软雅黑" panose="020B0503020204020204" pitchFamily="34" charset="-122"/>
                <a:ea typeface="微软雅黑" panose="020B0503020204020204" pitchFamily="34" charset="-122"/>
              </a:rPr>
              <a:t>ETC</a:t>
            </a:r>
            <a:r>
              <a:rPr lang="zh-CN" altLang="en-US" sz="2400" b="1" dirty="0" smtClean="0">
                <a:solidFill>
                  <a:schemeClr val="bg1"/>
                </a:solidFill>
                <a:latin typeface="微软雅黑" panose="020B0503020204020204" pitchFamily="34" charset="-122"/>
                <a:ea typeface="微软雅黑" panose="020B0503020204020204" pitchFamily="34" charset="-122"/>
              </a:rPr>
              <a:t>”字样的车道直接上了高速！，他很好奇，于是问爸爸怎么回事，为什么不排队？</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597693" y="5194559"/>
            <a:ext cx="4813384" cy="1077218"/>
          </a:xfrm>
          <a:prstGeom prst="rect">
            <a:avLst/>
          </a:prstGeom>
          <a:noFill/>
        </p:spPr>
        <p:txBody>
          <a:bodyPr wrap="square" rtlCol="0">
            <a:spAutoFit/>
          </a:bodyPr>
          <a:lstStyle/>
          <a:p>
            <a:r>
              <a:rPr lang="zh-CN" altLang="en-US" sz="3200" b="1" dirty="0" smtClean="0">
                <a:solidFill>
                  <a:schemeClr val="bg1"/>
                </a:solidFill>
                <a:latin typeface="微软雅黑" panose="020B0503020204020204" pitchFamily="34" charset="-122"/>
                <a:ea typeface="微软雅黑" panose="020B0503020204020204" pitchFamily="34" charset="-122"/>
              </a:rPr>
              <a:t>      你知道吗，什么是</a:t>
            </a:r>
            <a:r>
              <a:rPr lang="en-US" altLang="zh-CN" sz="3200" b="1" dirty="0" smtClean="0">
                <a:solidFill>
                  <a:schemeClr val="bg1"/>
                </a:solidFill>
                <a:latin typeface="微软雅黑" panose="020B0503020204020204" pitchFamily="34" charset="-122"/>
                <a:ea typeface="微软雅黑" panose="020B0503020204020204" pitchFamily="34" charset="-122"/>
              </a:rPr>
              <a:t>ETC</a:t>
            </a:r>
            <a:r>
              <a:rPr lang="zh-CN" altLang="en-US" sz="3200" b="1" dirty="0" smtClean="0">
                <a:solidFill>
                  <a:schemeClr val="bg1"/>
                </a:solidFill>
                <a:latin typeface="微软雅黑" panose="020B0503020204020204" pitchFamily="34" charset="-122"/>
                <a:ea typeface="微软雅黑" panose="020B0503020204020204" pitchFamily="34" charset="-122"/>
              </a:rPr>
              <a:t>？它是一种什么技术？</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693" y="1269242"/>
            <a:ext cx="5033163" cy="3718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0108" y="3730204"/>
            <a:ext cx="3870509" cy="29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50042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p:cNvSpPr/>
          <p:nvPr/>
        </p:nvSpPr>
        <p:spPr>
          <a:xfrm>
            <a:off x="147482" y="1324111"/>
            <a:ext cx="32552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69339" y="1075682"/>
            <a:ext cx="7319632" cy="830997"/>
          </a:xfrm>
          <a:prstGeom prst="rect">
            <a:avLst/>
          </a:prstGeom>
        </p:spPr>
        <p:txBody>
          <a:bodyPr wrap="none">
            <a:spAutoFit/>
          </a:bodyPr>
          <a:lstStyle/>
          <a:p>
            <a:pPr>
              <a:lnSpc>
                <a:spcPct val="150000"/>
              </a:lnSpc>
            </a:pP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问题四：什么是</a:t>
            </a:r>
            <a:r>
              <a:rPr lang="en-US" altLang="zh-CN"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的基本组成部分？</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9" y="3028235"/>
            <a:ext cx="81117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矩形 44"/>
          <p:cNvSpPr/>
          <p:nvPr/>
        </p:nvSpPr>
        <p:spPr>
          <a:xfrm>
            <a:off x="6024572" y="2360124"/>
            <a:ext cx="3860459" cy="42453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1957" tIns="333248" rIns="681957" bIns="170688" numCol="1" spcCol="1270" anchor="t" anchorCtr="0">
            <a:noAutofit/>
          </a:bodyPr>
          <a:lstStyle/>
          <a:p>
            <a:pPr marL="0" lvl="1" algn="l" defTabSz="1066800" rtl="0">
              <a:spcBef>
                <a:spcPct val="0"/>
              </a:spcBef>
              <a:buChar char="••"/>
            </a:pPr>
            <a:endParaRPr lang="zh-CN" altLang="en-US" sz="2000" b="1" kern="1200" dirty="0">
              <a:latin typeface="微软雅黑" pitchFamily="34" charset="-122"/>
              <a:ea typeface="微软雅黑" pitchFamily="34" charset="-122"/>
            </a:endParaRPr>
          </a:p>
        </p:txBody>
      </p:sp>
      <p:sp>
        <p:nvSpPr>
          <p:cNvPr id="4" name="TextBox 3"/>
          <p:cNvSpPr txBox="1"/>
          <p:nvPr/>
        </p:nvSpPr>
        <p:spPr>
          <a:xfrm>
            <a:off x="936594" y="1929896"/>
            <a:ext cx="1579800" cy="646331"/>
          </a:xfrm>
          <a:prstGeom prst="rect">
            <a:avLst/>
          </a:prstGeom>
          <a:noFill/>
        </p:spPr>
        <p:txBody>
          <a:bodyPr wrap="square" rtlCol="0">
            <a:spAutoFit/>
          </a:bodyPr>
          <a:lstStyle/>
          <a:p>
            <a:r>
              <a:rPr lang="en-US" altLang="zh-CN" b="1" dirty="0" smtClean="0">
                <a:solidFill>
                  <a:srgbClr val="FFC000"/>
                </a:solidFill>
                <a:latin typeface="微软雅黑" pitchFamily="34" charset="-122"/>
                <a:ea typeface="微软雅黑" pitchFamily="34" charset="-122"/>
              </a:rPr>
              <a:t>(2)RFID</a:t>
            </a:r>
            <a:r>
              <a:rPr lang="zh-CN" altLang="en-US" b="1" dirty="0" smtClean="0">
                <a:solidFill>
                  <a:srgbClr val="FFC000"/>
                </a:solidFill>
                <a:latin typeface="微软雅黑" pitchFamily="34" charset="-122"/>
                <a:ea typeface="微软雅黑" pitchFamily="34" charset="-122"/>
              </a:rPr>
              <a:t>读写器</a:t>
            </a:r>
            <a:endParaRPr lang="zh-CN" altLang="en-US" b="1" dirty="0">
              <a:solidFill>
                <a:srgbClr val="FFC000"/>
              </a:solidFill>
              <a:latin typeface="微软雅黑" pitchFamily="34" charset="-122"/>
              <a:ea typeface="微软雅黑" pitchFamily="34" charset="-122"/>
            </a:endParaRPr>
          </a:p>
        </p:txBody>
      </p:sp>
      <p:sp>
        <p:nvSpPr>
          <p:cNvPr id="18" name="矩形 17"/>
          <p:cNvSpPr/>
          <p:nvPr/>
        </p:nvSpPr>
        <p:spPr>
          <a:xfrm>
            <a:off x="7899633" y="197909"/>
            <a:ext cx="2056766" cy="954107"/>
          </a:xfrm>
          <a:prstGeom prst="rect">
            <a:avLst/>
          </a:prstGeom>
        </p:spPr>
        <p:txBody>
          <a:bodyPr wrap="square">
            <a:spAutoFit/>
          </a:bodyPr>
          <a:lstStyle/>
          <a:p>
            <a:r>
              <a:rPr lang="zh-CN" altLang="en-US" sz="2800" b="1" dirty="0">
                <a:solidFill>
                  <a:srgbClr val="FFC000"/>
                </a:solidFill>
                <a:latin typeface="微软雅黑" pitchFamily="34" charset="-122"/>
                <a:ea typeface="微软雅黑" pitchFamily="34" charset="-122"/>
              </a:rPr>
              <a:t>电子</a:t>
            </a:r>
            <a:r>
              <a:rPr lang="zh-CN" altLang="en-US" sz="2800" b="1" dirty="0" smtClean="0">
                <a:solidFill>
                  <a:srgbClr val="FFC000"/>
                </a:solidFill>
                <a:latin typeface="微软雅黑" pitchFamily="34" charset="-122"/>
                <a:ea typeface="微软雅黑" pitchFamily="34" charset="-122"/>
              </a:rPr>
              <a:t>标签</a:t>
            </a:r>
            <a:r>
              <a:rPr lang="zh-CN" altLang="en-US" sz="2800" b="1" dirty="0">
                <a:solidFill>
                  <a:srgbClr val="FFC000"/>
                </a:solidFill>
                <a:latin typeface="微软雅黑" pitchFamily="34" charset="-122"/>
                <a:ea typeface="微软雅黑" pitchFamily="34" charset="-122"/>
              </a:rPr>
              <a:t>分类</a:t>
            </a:r>
          </a:p>
        </p:txBody>
      </p:sp>
      <p:sp>
        <p:nvSpPr>
          <p:cNvPr id="3" name="TextBox 2"/>
          <p:cNvSpPr txBox="1"/>
          <p:nvPr/>
        </p:nvSpPr>
        <p:spPr>
          <a:xfrm>
            <a:off x="3610970" y="5991367"/>
            <a:ext cx="3486843" cy="523220"/>
          </a:xfrm>
          <a:prstGeom prst="rect">
            <a:avLst/>
          </a:prstGeom>
          <a:noFill/>
        </p:spPr>
        <p:txBody>
          <a:bodyPr wrap="square" rtlCol="0">
            <a:spAutoFit/>
          </a:bodyPr>
          <a:lstStyle/>
          <a:p>
            <a:r>
              <a:rPr lang="zh-CN" altLang="en-US" sz="2800" b="1" dirty="0" smtClean="0">
                <a:solidFill>
                  <a:schemeClr val="bg1"/>
                </a:solidFill>
                <a:latin typeface="方正兰亭超细黑简体" pitchFamily="2" charset="-122"/>
                <a:ea typeface="方正兰亭超细黑简体" pitchFamily="2" charset="-122"/>
              </a:rPr>
              <a:t>各种样式</a:t>
            </a:r>
            <a:r>
              <a:rPr lang="en-US" altLang="zh-CN" sz="2800" b="1" dirty="0" smtClean="0">
                <a:solidFill>
                  <a:schemeClr val="bg1"/>
                </a:solidFill>
                <a:latin typeface="方正兰亭超细黑简体" pitchFamily="2" charset="-122"/>
                <a:ea typeface="方正兰亭超细黑简体" pitchFamily="2" charset="-122"/>
              </a:rPr>
              <a:t>RFID</a:t>
            </a:r>
            <a:r>
              <a:rPr lang="zh-CN" altLang="en-US" sz="2800" b="1" dirty="0" smtClean="0">
                <a:solidFill>
                  <a:schemeClr val="bg1"/>
                </a:solidFill>
                <a:latin typeface="方正兰亭超细黑简体" pitchFamily="2" charset="-122"/>
                <a:ea typeface="方正兰亭超细黑简体" pitchFamily="2" charset="-122"/>
              </a:rPr>
              <a:t>读写器</a:t>
            </a:r>
            <a:endParaRPr lang="zh-CN" altLang="en-US" sz="2800" b="1" dirty="0">
              <a:solidFill>
                <a:schemeClr val="bg1"/>
              </a:solidFill>
              <a:latin typeface="方正兰亭超细黑简体" pitchFamily="2" charset="-122"/>
              <a:ea typeface="方正兰亭超细黑简体" pitchFamily="2" charset="-122"/>
            </a:endParaRPr>
          </a:p>
        </p:txBody>
      </p:sp>
      <p:pic>
        <p:nvPicPr>
          <p:cNvPr id="15" name="Picture 4" descr="In10314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594" y="2614691"/>
            <a:ext cx="2347133" cy="3192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In10314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4650" y="2591761"/>
            <a:ext cx="2215228" cy="3192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In10314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897" y="2591761"/>
            <a:ext cx="3209057" cy="321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87781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p:cNvSpPr/>
          <p:nvPr/>
        </p:nvSpPr>
        <p:spPr>
          <a:xfrm>
            <a:off x="147482" y="1324111"/>
            <a:ext cx="32552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69339" y="1075682"/>
            <a:ext cx="7319632" cy="830997"/>
          </a:xfrm>
          <a:prstGeom prst="rect">
            <a:avLst/>
          </a:prstGeom>
        </p:spPr>
        <p:txBody>
          <a:bodyPr wrap="none">
            <a:spAutoFit/>
          </a:bodyPr>
          <a:lstStyle/>
          <a:p>
            <a:pPr>
              <a:lnSpc>
                <a:spcPct val="150000"/>
              </a:lnSpc>
            </a:pP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问题四：什么是</a:t>
            </a:r>
            <a:r>
              <a:rPr lang="en-US" altLang="zh-CN"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的基本组成部分？</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9" y="3028235"/>
            <a:ext cx="81117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矩形 44"/>
          <p:cNvSpPr/>
          <p:nvPr/>
        </p:nvSpPr>
        <p:spPr>
          <a:xfrm>
            <a:off x="6024572" y="2360124"/>
            <a:ext cx="3860459" cy="42453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1957" tIns="333248" rIns="681957" bIns="170688" numCol="1" spcCol="1270" anchor="t" anchorCtr="0">
            <a:noAutofit/>
          </a:bodyPr>
          <a:lstStyle/>
          <a:p>
            <a:pPr marL="0" lvl="1" algn="l" defTabSz="1066800" rtl="0">
              <a:spcBef>
                <a:spcPct val="0"/>
              </a:spcBef>
              <a:buChar char="••"/>
            </a:pPr>
            <a:endParaRPr lang="zh-CN" altLang="en-US" sz="2000" b="1" kern="1200" dirty="0">
              <a:latin typeface="微软雅黑" pitchFamily="34" charset="-122"/>
              <a:ea typeface="微软雅黑" pitchFamily="34" charset="-122"/>
            </a:endParaRPr>
          </a:p>
        </p:txBody>
      </p:sp>
      <p:sp>
        <p:nvSpPr>
          <p:cNvPr id="4" name="TextBox 3"/>
          <p:cNvSpPr txBox="1"/>
          <p:nvPr/>
        </p:nvSpPr>
        <p:spPr>
          <a:xfrm>
            <a:off x="936594" y="1929896"/>
            <a:ext cx="1579800" cy="646331"/>
          </a:xfrm>
          <a:prstGeom prst="rect">
            <a:avLst/>
          </a:prstGeom>
          <a:noFill/>
        </p:spPr>
        <p:txBody>
          <a:bodyPr wrap="square" rtlCol="0">
            <a:spAutoFit/>
          </a:bodyPr>
          <a:lstStyle/>
          <a:p>
            <a:r>
              <a:rPr lang="en-US" altLang="zh-CN" b="1" dirty="0" smtClean="0">
                <a:solidFill>
                  <a:srgbClr val="FFC000"/>
                </a:solidFill>
                <a:latin typeface="微软雅黑" pitchFamily="34" charset="-122"/>
                <a:ea typeface="微软雅黑" pitchFamily="34" charset="-122"/>
              </a:rPr>
              <a:t>(2)RFID</a:t>
            </a:r>
            <a:r>
              <a:rPr lang="zh-CN" altLang="en-US" b="1" dirty="0" smtClean="0">
                <a:solidFill>
                  <a:srgbClr val="FFC000"/>
                </a:solidFill>
                <a:latin typeface="微软雅黑" pitchFamily="34" charset="-122"/>
                <a:ea typeface="微软雅黑" pitchFamily="34" charset="-122"/>
              </a:rPr>
              <a:t>读写器</a:t>
            </a:r>
            <a:endParaRPr lang="zh-CN" altLang="en-US" b="1" dirty="0">
              <a:solidFill>
                <a:srgbClr val="FFC000"/>
              </a:solidFill>
              <a:latin typeface="微软雅黑" pitchFamily="34" charset="-122"/>
              <a:ea typeface="微软雅黑" pitchFamily="34" charset="-122"/>
            </a:endParaRPr>
          </a:p>
        </p:txBody>
      </p:sp>
      <p:sp>
        <p:nvSpPr>
          <p:cNvPr id="18" name="矩形 17"/>
          <p:cNvSpPr/>
          <p:nvPr/>
        </p:nvSpPr>
        <p:spPr>
          <a:xfrm>
            <a:off x="7899633" y="197909"/>
            <a:ext cx="2056766" cy="954107"/>
          </a:xfrm>
          <a:prstGeom prst="rect">
            <a:avLst/>
          </a:prstGeom>
        </p:spPr>
        <p:txBody>
          <a:bodyPr wrap="square">
            <a:spAutoFit/>
          </a:bodyPr>
          <a:lstStyle/>
          <a:p>
            <a:r>
              <a:rPr lang="zh-CN" altLang="en-US" sz="2800" b="1" dirty="0">
                <a:solidFill>
                  <a:srgbClr val="FFC000"/>
                </a:solidFill>
                <a:latin typeface="微软雅黑" pitchFamily="34" charset="-122"/>
                <a:ea typeface="微软雅黑" pitchFamily="34" charset="-122"/>
              </a:rPr>
              <a:t>电子</a:t>
            </a:r>
            <a:r>
              <a:rPr lang="zh-CN" altLang="en-US" sz="2800" b="1" dirty="0" smtClean="0">
                <a:solidFill>
                  <a:srgbClr val="FFC000"/>
                </a:solidFill>
                <a:latin typeface="微软雅黑" pitchFamily="34" charset="-122"/>
                <a:ea typeface="微软雅黑" pitchFamily="34" charset="-122"/>
              </a:rPr>
              <a:t>标签</a:t>
            </a:r>
            <a:r>
              <a:rPr lang="zh-CN" altLang="en-US" sz="2800" b="1" dirty="0">
                <a:solidFill>
                  <a:srgbClr val="FFC000"/>
                </a:solidFill>
                <a:latin typeface="微软雅黑" pitchFamily="34" charset="-122"/>
                <a:ea typeface="微软雅黑" pitchFamily="34" charset="-122"/>
              </a:rPr>
              <a:t>分类</a:t>
            </a:r>
          </a:p>
        </p:txBody>
      </p:sp>
      <p:sp>
        <p:nvSpPr>
          <p:cNvPr id="3" name="TextBox 2"/>
          <p:cNvSpPr txBox="1"/>
          <p:nvPr/>
        </p:nvSpPr>
        <p:spPr>
          <a:xfrm>
            <a:off x="3610970" y="5991367"/>
            <a:ext cx="3486843" cy="523220"/>
          </a:xfrm>
          <a:prstGeom prst="rect">
            <a:avLst/>
          </a:prstGeom>
          <a:noFill/>
        </p:spPr>
        <p:txBody>
          <a:bodyPr wrap="square" rtlCol="0">
            <a:spAutoFit/>
          </a:bodyPr>
          <a:lstStyle/>
          <a:p>
            <a:r>
              <a:rPr lang="zh-CN" altLang="en-US" sz="2800" b="1" dirty="0" smtClean="0">
                <a:solidFill>
                  <a:schemeClr val="bg1"/>
                </a:solidFill>
                <a:latin typeface="方正兰亭超细黑简体" pitchFamily="2" charset="-122"/>
                <a:ea typeface="方正兰亭超细黑简体" pitchFamily="2" charset="-122"/>
              </a:rPr>
              <a:t>各种</a:t>
            </a:r>
            <a:r>
              <a:rPr lang="en-US" altLang="zh-CN" sz="2800" b="1" dirty="0" smtClean="0">
                <a:solidFill>
                  <a:schemeClr val="bg1"/>
                </a:solidFill>
                <a:latin typeface="方正兰亭超细黑简体" pitchFamily="2" charset="-122"/>
                <a:ea typeface="方正兰亭超细黑简体" pitchFamily="2" charset="-122"/>
              </a:rPr>
              <a:t>RFID</a:t>
            </a:r>
            <a:r>
              <a:rPr lang="zh-CN" altLang="en-US" sz="2800" b="1" dirty="0" smtClean="0">
                <a:solidFill>
                  <a:schemeClr val="bg1"/>
                </a:solidFill>
                <a:latin typeface="方正兰亭超细黑简体" pitchFamily="2" charset="-122"/>
                <a:ea typeface="方正兰亭超细黑简体" pitchFamily="2" charset="-122"/>
              </a:rPr>
              <a:t>应用系统</a:t>
            </a:r>
            <a:endParaRPr lang="zh-CN" altLang="en-US" sz="2800" b="1" dirty="0">
              <a:solidFill>
                <a:schemeClr val="bg1"/>
              </a:solidFill>
              <a:latin typeface="方正兰亭超细黑简体" pitchFamily="2" charset="-122"/>
              <a:ea typeface="方正兰亭超细黑简体" pitchFamily="2" charset="-122"/>
            </a:endParaRPr>
          </a:p>
        </p:txBody>
      </p:sp>
      <p:pic>
        <p:nvPicPr>
          <p:cNvPr id="15" name="Picture 2"/>
          <p:cNvPicPr>
            <a:picLocks noChangeAspect="1" noChangeArrowheads="1"/>
          </p:cNvPicPr>
          <p:nvPr/>
        </p:nvPicPr>
        <p:blipFill rotWithShape="1">
          <a:blip r:embed="rId3"/>
          <a:srcRect l="28454" t="18162"/>
          <a:stretch/>
        </p:blipFill>
        <p:spPr bwMode="auto">
          <a:xfrm>
            <a:off x="921009" y="2483928"/>
            <a:ext cx="3190768" cy="3207188"/>
          </a:xfrm>
          <a:prstGeom prst="rect">
            <a:avLst/>
          </a:prstGeom>
          <a:noFill/>
          <a:ln w="9525">
            <a:noFill/>
            <a:miter lim="800000"/>
            <a:headEnd/>
            <a:tailEnd/>
          </a:ln>
          <a:effectLst/>
        </p:spPr>
      </p:pic>
      <p:pic>
        <p:nvPicPr>
          <p:cNvPr id="16" name="Picture 2"/>
          <p:cNvPicPr>
            <a:picLocks noChangeAspect="1" noChangeArrowheads="1"/>
          </p:cNvPicPr>
          <p:nvPr/>
        </p:nvPicPr>
        <p:blipFill rotWithShape="1">
          <a:blip r:embed="rId4"/>
          <a:srcRect l="1926" t="30634" r="51740" b="1799"/>
          <a:stretch/>
        </p:blipFill>
        <p:spPr bwMode="auto">
          <a:xfrm>
            <a:off x="4273020" y="2483929"/>
            <a:ext cx="3310019" cy="3220867"/>
          </a:xfrm>
          <a:prstGeom prst="rect">
            <a:avLst/>
          </a:prstGeom>
          <a:noFill/>
          <a:ln w="9525">
            <a:noFill/>
            <a:miter lim="800000"/>
            <a:headEnd/>
            <a:tailEnd/>
          </a:ln>
          <a:effectLst/>
        </p:spPr>
      </p:pic>
      <p:pic>
        <p:nvPicPr>
          <p:cNvPr id="17" name="Picture 2"/>
          <p:cNvPicPr>
            <a:picLocks noChangeAspect="1" noChangeArrowheads="1"/>
          </p:cNvPicPr>
          <p:nvPr/>
        </p:nvPicPr>
        <p:blipFill rotWithShape="1">
          <a:blip r:embed="rId4"/>
          <a:srcRect l="52519" t="27064"/>
          <a:stretch/>
        </p:blipFill>
        <p:spPr bwMode="auto">
          <a:xfrm>
            <a:off x="7694459" y="2483928"/>
            <a:ext cx="2275374" cy="3207188"/>
          </a:xfrm>
          <a:prstGeom prst="rect">
            <a:avLst/>
          </a:prstGeom>
          <a:noFill/>
          <a:ln w="9525">
            <a:noFill/>
            <a:miter lim="800000"/>
            <a:headEnd/>
            <a:tailEnd/>
          </a:ln>
          <a:effectLst/>
        </p:spPr>
      </p:pic>
    </p:spTree>
    <p:extLst>
      <p:ext uri="{BB962C8B-B14F-4D97-AF65-F5344CB8AC3E}">
        <p14:creationId xmlns:p14="http://schemas.microsoft.com/office/powerpoint/2010/main" val="15195445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p:cNvSpPr/>
          <p:nvPr/>
        </p:nvSpPr>
        <p:spPr>
          <a:xfrm>
            <a:off x="147482" y="1324111"/>
            <a:ext cx="32552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69339" y="1075682"/>
            <a:ext cx="7319632" cy="830997"/>
          </a:xfrm>
          <a:prstGeom prst="rect">
            <a:avLst/>
          </a:prstGeom>
        </p:spPr>
        <p:txBody>
          <a:bodyPr wrap="none">
            <a:spAutoFit/>
          </a:bodyPr>
          <a:lstStyle/>
          <a:p>
            <a:pPr>
              <a:lnSpc>
                <a:spcPct val="150000"/>
              </a:lnSpc>
            </a:pP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问题四：什么是</a:t>
            </a:r>
            <a:r>
              <a:rPr lang="en-US" altLang="zh-CN"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的基本组成部分？</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9" y="3028235"/>
            <a:ext cx="81117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36594" y="1929896"/>
            <a:ext cx="1579800" cy="369332"/>
          </a:xfrm>
          <a:prstGeom prst="rect">
            <a:avLst/>
          </a:prstGeom>
          <a:noFill/>
        </p:spPr>
        <p:txBody>
          <a:bodyPr wrap="square" rtlCol="0">
            <a:spAutoFit/>
          </a:bodyPr>
          <a:lstStyle/>
          <a:p>
            <a:r>
              <a:rPr lang="en-US" altLang="zh-CN" b="1" dirty="0" smtClean="0">
                <a:solidFill>
                  <a:srgbClr val="FFC000"/>
                </a:solidFill>
                <a:latin typeface="微软雅黑" pitchFamily="34" charset="-122"/>
                <a:ea typeface="微软雅黑" pitchFamily="34" charset="-122"/>
              </a:rPr>
              <a:t>(3)RFID</a:t>
            </a:r>
            <a:r>
              <a:rPr lang="zh-CN" altLang="en-US" b="1" dirty="0" smtClean="0">
                <a:solidFill>
                  <a:srgbClr val="FFC000"/>
                </a:solidFill>
                <a:latin typeface="微软雅黑" pitchFamily="34" charset="-122"/>
                <a:ea typeface="微软雅黑" pitchFamily="34" charset="-122"/>
              </a:rPr>
              <a:t>天线</a:t>
            </a:r>
            <a:endParaRPr lang="zh-CN" altLang="en-US" b="1" dirty="0">
              <a:solidFill>
                <a:srgbClr val="FFC000"/>
              </a:solidFill>
              <a:latin typeface="微软雅黑" pitchFamily="34" charset="-122"/>
              <a:ea typeface="微软雅黑" pitchFamily="34" charset="-122"/>
            </a:endParaRPr>
          </a:p>
        </p:txBody>
      </p:sp>
      <p:sp>
        <p:nvSpPr>
          <p:cNvPr id="18" name="矩形 17"/>
          <p:cNvSpPr/>
          <p:nvPr/>
        </p:nvSpPr>
        <p:spPr>
          <a:xfrm>
            <a:off x="7899633" y="197909"/>
            <a:ext cx="2056766" cy="954107"/>
          </a:xfrm>
          <a:prstGeom prst="rect">
            <a:avLst/>
          </a:prstGeom>
        </p:spPr>
        <p:txBody>
          <a:bodyPr wrap="square">
            <a:spAutoFit/>
          </a:bodyPr>
          <a:lstStyle/>
          <a:p>
            <a:r>
              <a:rPr lang="zh-CN" altLang="en-US" sz="2800" b="1" dirty="0">
                <a:solidFill>
                  <a:srgbClr val="FFC000"/>
                </a:solidFill>
                <a:latin typeface="微软雅黑" pitchFamily="34" charset="-122"/>
                <a:ea typeface="微软雅黑" pitchFamily="34" charset="-122"/>
              </a:rPr>
              <a:t>电子</a:t>
            </a:r>
            <a:r>
              <a:rPr lang="zh-CN" altLang="en-US" sz="2800" b="1" dirty="0" smtClean="0">
                <a:solidFill>
                  <a:srgbClr val="FFC000"/>
                </a:solidFill>
                <a:latin typeface="微软雅黑" pitchFamily="34" charset="-122"/>
                <a:ea typeface="微软雅黑" pitchFamily="34" charset="-122"/>
              </a:rPr>
              <a:t>标签</a:t>
            </a:r>
            <a:r>
              <a:rPr lang="zh-CN" altLang="en-US" sz="2800" b="1" dirty="0">
                <a:solidFill>
                  <a:srgbClr val="FFC000"/>
                </a:solidFill>
                <a:latin typeface="微软雅黑" pitchFamily="34" charset="-122"/>
                <a:ea typeface="微软雅黑" pitchFamily="34" charset="-122"/>
              </a:rPr>
              <a:t>分类</a:t>
            </a:r>
          </a:p>
        </p:txBody>
      </p:sp>
      <p:pic>
        <p:nvPicPr>
          <p:cNvPr id="19" name="Picture 4" descr="读头内天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635518" y="2360124"/>
            <a:ext cx="2139256" cy="16417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5" descr="inside dou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594" y="2360125"/>
            <a:ext cx="1912550" cy="381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inside sign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8408" y="2363909"/>
            <a:ext cx="2047194" cy="381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a2"/>
          <p:cNvPicPr>
            <a:picLocks noChangeAspect="1" noChangeArrowheads="1"/>
          </p:cNvPicPr>
          <p:nvPr/>
        </p:nvPicPr>
        <p:blipFill rotWithShape="1">
          <a:blip r:embed="rId6">
            <a:extLst>
              <a:ext uri="{28A0092B-C50C-407E-A947-70E740481C1C}">
                <a14:useLocalDpi xmlns:a14="http://schemas.microsoft.com/office/drawing/2010/main" val="0"/>
              </a:ext>
            </a:extLst>
          </a:blip>
          <a:srcRect l="10781"/>
          <a:stretch/>
        </p:blipFill>
        <p:spPr>
          <a:xfrm>
            <a:off x="7635518" y="4218026"/>
            <a:ext cx="2139256" cy="19595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 name="Picture 8" descr="a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7182" y="2363921"/>
            <a:ext cx="2131632"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descr="a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3108" y="4074319"/>
            <a:ext cx="1292872" cy="21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4331020" y="6193422"/>
            <a:ext cx="2351926" cy="523220"/>
          </a:xfrm>
          <a:prstGeom prst="rect">
            <a:avLst/>
          </a:prstGeom>
        </p:spPr>
        <p:txBody>
          <a:bodyPr wrap="none">
            <a:spAutoFit/>
          </a:bodyPr>
          <a:lstStyle/>
          <a:p>
            <a:r>
              <a:rPr lang="zh-CN" altLang="en-US" sz="2800" b="1" dirty="0">
                <a:solidFill>
                  <a:schemeClr val="bg1"/>
                </a:solidFill>
                <a:latin typeface="黑体" pitchFamily="2" charset="-122"/>
                <a:ea typeface="黑体" pitchFamily="2" charset="-122"/>
              </a:rPr>
              <a:t>各种</a:t>
            </a:r>
            <a:r>
              <a:rPr lang="en-US" altLang="zh-CN" sz="2800" b="1" dirty="0" smtClean="0">
                <a:solidFill>
                  <a:schemeClr val="bg1"/>
                </a:solidFill>
                <a:latin typeface="黑体" pitchFamily="2" charset="-122"/>
                <a:ea typeface="黑体" pitchFamily="2" charset="-122"/>
              </a:rPr>
              <a:t>RFID</a:t>
            </a:r>
            <a:r>
              <a:rPr lang="zh-CN" altLang="en-US" sz="2800" b="1" dirty="0" smtClean="0">
                <a:solidFill>
                  <a:schemeClr val="bg1"/>
                </a:solidFill>
                <a:latin typeface="黑体" pitchFamily="2" charset="-122"/>
                <a:ea typeface="黑体" pitchFamily="2" charset="-122"/>
              </a:rPr>
              <a:t>天线</a:t>
            </a:r>
            <a:endParaRPr lang="zh-CN" altLang="en-US" sz="2800" b="1" dirty="0">
              <a:solidFill>
                <a:schemeClr val="bg1"/>
              </a:solidFill>
              <a:latin typeface="黑体" pitchFamily="2" charset="-122"/>
              <a:ea typeface="黑体" pitchFamily="2" charset="-122"/>
            </a:endParaRPr>
          </a:p>
        </p:txBody>
      </p:sp>
    </p:spTree>
    <p:extLst>
      <p:ext uri="{BB962C8B-B14F-4D97-AF65-F5344CB8AC3E}">
        <p14:creationId xmlns:p14="http://schemas.microsoft.com/office/powerpoint/2010/main" val="38454266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147483" y="1324111"/>
            <a:ext cx="8367972" cy="533387"/>
            <a:chOff x="-12700" y="573822"/>
            <a:chExt cx="10120634" cy="533387"/>
          </a:xfrm>
        </p:grpSpPr>
        <p:sp>
          <p:nvSpPr>
            <p:cNvPr id="6" name="文本框 14"/>
            <p:cNvSpPr txBox="1"/>
            <p:nvPr/>
          </p:nvSpPr>
          <p:spPr>
            <a:xfrm>
              <a:off x="485917" y="573822"/>
              <a:ext cx="9622017" cy="492443"/>
            </a:xfrm>
            <a:prstGeom prst="rect">
              <a:avLst/>
            </a:prstGeom>
          </p:spPr>
          <p:txBody>
            <a:bodyPr wrap="non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r>
                <a:rPr lang="zh-CN" altLang="en-US"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a:t>
              </a:r>
              <a:r>
                <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五：</a:t>
              </a:r>
              <a:r>
                <a:rPr lang="en-US" altLang="zh-CN"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技术的基本工作原理是什么</a:t>
              </a:r>
              <a:r>
                <a:rPr lang="zh-CN" altLang="en-US"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矩形 6"/>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538351" y="2064162"/>
            <a:ext cx="6446619" cy="4131922"/>
            <a:chOff x="651108" y="2064162"/>
            <a:chExt cx="7796856" cy="4131922"/>
          </a:xfrm>
        </p:grpSpPr>
        <p:grpSp>
          <p:nvGrpSpPr>
            <p:cNvPr id="17" name="组合 16"/>
            <p:cNvGrpSpPr/>
            <p:nvPr/>
          </p:nvGrpSpPr>
          <p:grpSpPr>
            <a:xfrm rot="10800000">
              <a:off x="6231112" y="3626023"/>
              <a:ext cx="426263" cy="663892"/>
              <a:chOff x="1665673" y="3850754"/>
              <a:chExt cx="426263" cy="355219"/>
            </a:xfrm>
            <a:solidFill>
              <a:schemeClr val="accent6"/>
            </a:solidFill>
          </p:grpSpPr>
          <p:sp>
            <p:nvSpPr>
              <p:cNvPr id="21" name="右箭头 20"/>
              <p:cNvSpPr/>
              <p:nvPr/>
            </p:nvSpPr>
            <p:spPr>
              <a:xfrm rot="5400000">
                <a:off x="1701195" y="3815232"/>
                <a:ext cx="355219" cy="42626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2" name="右箭头 14"/>
              <p:cNvSpPr/>
              <p:nvPr/>
            </p:nvSpPr>
            <p:spPr>
              <a:xfrm>
                <a:off x="1750926" y="3850754"/>
                <a:ext cx="255757" cy="24865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zh-CN" altLang="en-US" sz="1100" kern="1200"/>
              </a:p>
            </p:txBody>
          </p:sp>
        </p:grpSp>
        <p:grpSp>
          <p:nvGrpSpPr>
            <p:cNvPr id="15" name="组合 14"/>
            <p:cNvGrpSpPr/>
            <p:nvPr/>
          </p:nvGrpSpPr>
          <p:grpSpPr>
            <a:xfrm rot="16200000">
              <a:off x="3999224" y="4950034"/>
              <a:ext cx="426263" cy="645487"/>
              <a:chOff x="1665673" y="2429877"/>
              <a:chExt cx="426263" cy="355219"/>
            </a:xfrm>
            <a:solidFill>
              <a:schemeClr val="accent6"/>
            </a:solidFill>
          </p:grpSpPr>
          <p:sp>
            <p:nvSpPr>
              <p:cNvPr id="25" name="右箭头 24"/>
              <p:cNvSpPr/>
              <p:nvPr/>
            </p:nvSpPr>
            <p:spPr>
              <a:xfrm rot="5400000">
                <a:off x="1701195" y="2394355"/>
                <a:ext cx="355219" cy="42626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6" name="右箭头 10"/>
              <p:cNvSpPr/>
              <p:nvPr/>
            </p:nvSpPr>
            <p:spPr>
              <a:xfrm>
                <a:off x="1750926" y="2429877"/>
                <a:ext cx="255757" cy="24865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zh-CN" altLang="en-US" sz="1100" kern="1200"/>
              </a:p>
            </p:txBody>
          </p:sp>
        </p:grpSp>
        <p:grpSp>
          <p:nvGrpSpPr>
            <p:cNvPr id="13" name="组合 12"/>
            <p:cNvGrpSpPr/>
            <p:nvPr/>
          </p:nvGrpSpPr>
          <p:grpSpPr>
            <a:xfrm>
              <a:off x="2057228" y="3630304"/>
              <a:ext cx="426263" cy="588442"/>
              <a:chOff x="1665673" y="1009000"/>
              <a:chExt cx="426263" cy="355219"/>
            </a:xfrm>
            <a:solidFill>
              <a:schemeClr val="accent6"/>
            </a:solidFill>
          </p:grpSpPr>
          <p:sp>
            <p:nvSpPr>
              <p:cNvPr id="29" name="右箭头 28"/>
              <p:cNvSpPr/>
              <p:nvPr/>
            </p:nvSpPr>
            <p:spPr>
              <a:xfrm rot="5400000">
                <a:off x="1701195" y="973478"/>
                <a:ext cx="355219" cy="42626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0" name="右箭头 6"/>
              <p:cNvSpPr/>
              <p:nvPr/>
            </p:nvSpPr>
            <p:spPr>
              <a:xfrm>
                <a:off x="1750926" y="1009000"/>
                <a:ext cx="255757" cy="24865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zh-CN" altLang="en-US" sz="1100" kern="1200"/>
              </a:p>
            </p:txBody>
          </p:sp>
        </p:grpSp>
        <p:grpSp>
          <p:nvGrpSpPr>
            <p:cNvPr id="12" name="组合 11"/>
            <p:cNvGrpSpPr/>
            <p:nvPr/>
          </p:nvGrpSpPr>
          <p:grpSpPr>
            <a:xfrm>
              <a:off x="651109" y="2081725"/>
              <a:ext cx="3212622" cy="1562227"/>
              <a:chOff x="143041" y="2546"/>
              <a:chExt cx="3471527" cy="947251"/>
            </a:xfrm>
          </p:grpSpPr>
          <p:sp>
            <p:nvSpPr>
              <p:cNvPr id="31" name="圆角矩形 30"/>
              <p:cNvSpPr/>
              <p:nvPr/>
            </p:nvSpPr>
            <p:spPr>
              <a:xfrm>
                <a:off x="143041" y="2546"/>
                <a:ext cx="3471527" cy="94725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圆角矩形 4"/>
              <p:cNvSpPr/>
              <p:nvPr/>
            </p:nvSpPr>
            <p:spPr>
              <a:xfrm>
                <a:off x="170785" y="30290"/>
                <a:ext cx="3416039" cy="8917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l" defTabSz="577850" rtl="0">
                  <a:lnSpc>
                    <a:spcPct val="90000"/>
                  </a:lnSpc>
                  <a:spcBef>
                    <a:spcPct val="0"/>
                  </a:spcBef>
                  <a:spcAft>
                    <a:spcPct val="35000"/>
                  </a:spcAft>
                </a:pPr>
                <a:r>
                  <a:rPr lang="zh-CN" altLang="en-US" sz="2000" b="1" kern="1200" dirty="0" smtClean="0"/>
                  <a:t>      读写器将要发送的信息，经编码后加载到高频载波信号上再经天线向外发送。</a:t>
                </a:r>
                <a:endParaRPr lang="zh-CN" sz="2000" b="1" kern="1200" dirty="0"/>
              </a:p>
            </p:txBody>
          </p:sp>
        </p:grpSp>
        <p:grpSp>
          <p:nvGrpSpPr>
            <p:cNvPr id="14" name="组合 13"/>
            <p:cNvGrpSpPr/>
            <p:nvPr/>
          </p:nvGrpSpPr>
          <p:grpSpPr>
            <a:xfrm>
              <a:off x="651108" y="4218746"/>
              <a:ext cx="3238504" cy="1977338"/>
              <a:chOff x="143041" y="1423423"/>
              <a:chExt cx="3471527" cy="947251"/>
            </a:xfrm>
          </p:grpSpPr>
          <p:sp>
            <p:nvSpPr>
              <p:cNvPr id="27" name="圆角矩形 26"/>
              <p:cNvSpPr/>
              <p:nvPr/>
            </p:nvSpPr>
            <p:spPr>
              <a:xfrm>
                <a:off x="143041" y="1423423"/>
                <a:ext cx="3471527" cy="94725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圆角矩形 8"/>
              <p:cNvSpPr/>
              <p:nvPr/>
            </p:nvSpPr>
            <p:spPr>
              <a:xfrm>
                <a:off x="170785" y="1451167"/>
                <a:ext cx="3416039" cy="8917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l" defTabSz="577850" rtl="0">
                  <a:lnSpc>
                    <a:spcPct val="90000"/>
                  </a:lnSpc>
                  <a:spcBef>
                    <a:spcPct val="0"/>
                  </a:spcBef>
                  <a:spcAft>
                    <a:spcPct val="35000"/>
                  </a:spcAft>
                </a:pPr>
                <a:r>
                  <a:rPr lang="zh-CN" altLang="en-US" sz="2000" b="1" kern="1200" dirty="0" smtClean="0"/>
                  <a:t>         进入读写器工作区域的电子标签接收此信号，卡内芯片的有关电路对此信号进行倍压整流、调制、解码、解密，然后对命令请求、密码、权限等进行判断。</a:t>
                </a:r>
                <a:endParaRPr lang="zh-CN" sz="2000" b="1" kern="1200" dirty="0"/>
              </a:p>
            </p:txBody>
          </p:sp>
        </p:grpSp>
        <p:grpSp>
          <p:nvGrpSpPr>
            <p:cNvPr id="16" name="组合 15"/>
            <p:cNvGrpSpPr/>
            <p:nvPr/>
          </p:nvGrpSpPr>
          <p:grpSpPr>
            <a:xfrm>
              <a:off x="4503575" y="4232913"/>
              <a:ext cx="3944389" cy="1946199"/>
              <a:chOff x="143041" y="2844299"/>
              <a:chExt cx="3471527" cy="947251"/>
            </a:xfrm>
          </p:grpSpPr>
          <p:sp>
            <p:nvSpPr>
              <p:cNvPr id="23" name="圆角矩形 22"/>
              <p:cNvSpPr/>
              <p:nvPr/>
            </p:nvSpPr>
            <p:spPr>
              <a:xfrm>
                <a:off x="143041" y="2844299"/>
                <a:ext cx="3471527" cy="94725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圆角矩形 12"/>
              <p:cNvSpPr/>
              <p:nvPr/>
            </p:nvSpPr>
            <p:spPr>
              <a:xfrm>
                <a:off x="170785" y="2872043"/>
                <a:ext cx="3416039" cy="8917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l" defTabSz="577850" rtl="0">
                  <a:lnSpc>
                    <a:spcPct val="90000"/>
                  </a:lnSpc>
                  <a:spcBef>
                    <a:spcPct val="0"/>
                  </a:spcBef>
                  <a:spcAft>
                    <a:spcPct val="35000"/>
                  </a:spcAft>
                </a:pPr>
                <a:r>
                  <a:rPr lang="zh-CN" altLang="en-US" sz="2000" b="1" kern="1200" dirty="0" smtClean="0"/>
                  <a:t>         若为读命令，控制逻辑电路则从存储器中读取有关信息，经加密、编码、调制后通过片上天线再发送给阅读器，阅读器对接收到的信号进行解调、解码、解密后送至信息系统进行处理。</a:t>
                </a:r>
                <a:endParaRPr lang="zh-CN" sz="2000" b="1" kern="1200" dirty="0"/>
              </a:p>
            </p:txBody>
          </p:sp>
        </p:grpSp>
        <p:grpSp>
          <p:nvGrpSpPr>
            <p:cNvPr id="18" name="组合 17"/>
            <p:cNvGrpSpPr/>
            <p:nvPr/>
          </p:nvGrpSpPr>
          <p:grpSpPr>
            <a:xfrm>
              <a:off x="4472052" y="2064162"/>
              <a:ext cx="3944389" cy="1566142"/>
              <a:chOff x="143041" y="4265176"/>
              <a:chExt cx="3471527" cy="947251"/>
            </a:xfrm>
          </p:grpSpPr>
          <p:sp>
            <p:nvSpPr>
              <p:cNvPr id="19" name="圆角矩形 18"/>
              <p:cNvSpPr/>
              <p:nvPr/>
            </p:nvSpPr>
            <p:spPr>
              <a:xfrm>
                <a:off x="143041" y="4265176"/>
                <a:ext cx="3471527" cy="94725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圆角矩形 16"/>
              <p:cNvSpPr/>
              <p:nvPr/>
            </p:nvSpPr>
            <p:spPr>
              <a:xfrm>
                <a:off x="170785" y="4292920"/>
                <a:ext cx="3416039" cy="8917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l" defTabSz="577850" rtl="0">
                  <a:lnSpc>
                    <a:spcPct val="90000"/>
                  </a:lnSpc>
                  <a:spcBef>
                    <a:spcPct val="0"/>
                  </a:spcBef>
                  <a:spcAft>
                    <a:spcPct val="35000"/>
                  </a:spcAft>
                </a:pPr>
                <a:r>
                  <a:rPr lang="zh-CN" altLang="en-US" sz="2000" kern="1200" dirty="0" smtClean="0">
                    <a:latin typeface="+mn-ea"/>
                  </a:rPr>
                  <a:t>    </a:t>
                </a:r>
                <a:r>
                  <a:rPr lang="zh-CN" altLang="en-US" sz="2000" b="1" kern="1200" dirty="0" smtClean="0">
                    <a:latin typeface="+mn-ea"/>
                  </a:rPr>
                  <a:t>若为修改信息的写命令，有关控制逻辑引起电子标签内部电荷泵提升工作电压，提供电压擦写</a:t>
                </a:r>
                <a:r>
                  <a:rPr lang="en-US" altLang="zh-CN" sz="2000" b="1" kern="1200" dirty="0" smtClean="0">
                    <a:latin typeface="+mn-ea"/>
                  </a:rPr>
                  <a:t>E2PROM</a:t>
                </a:r>
                <a:r>
                  <a:rPr lang="zh-CN" altLang="en-US" sz="2000" b="1" kern="1200" dirty="0" smtClean="0">
                    <a:latin typeface="+mn-ea"/>
                  </a:rPr>
                  <a:t>。若经判断其对应密码和权限不符，则返回出错信息。</a:t>
                </a:r>
                <a:endParaRPr lang="zh-CN" sz="2000" b="1" kern="1200" dirty="0">
                  <a:latin typeface="+mn-ea"/>
                </a:endParaRPr>
              </a:p>
            </p:txBody>
          </p:sp>
        </p:grpSp>
      </p:grpSp>
      <p:pic>
        <p:nvPicPr>
          <p:cNvPr id="33" name="Picture 4"/>
          <p:cNvPicPr>
            <a:picLocks noChangeAspect="1" noChangeArrowheads="1"/>
          </p:cNvPicPr>
          <p:nvPr/>
        </p:nvPicPr>
        <p:blipFill>
          <a:blip r:embed="rId2"/>
          <a:srcRect/>
          <a:stretch>
            <a:fillRect/>
          </a:stretch>
        </p:blipFill>
        <p:spPr bwMode="auto">
          <a:xfrm>
            <a:off x="7182699" y="2130384"/>
            <a:ext cx="2770037" cy="4065701"/>
          </a:xfrm>
          <a:prstGeom prst="rect">
            <a:avLst/>
          </a:prstGeom>
          <a:noFill/>
          <a:ln w="9525">
            <a:noFill/>
            <a:miter lim="800000"/>
            <a:headEnd/>
            <a:tailEnd/>
          </a:ln>
        </p:spPr>
      </p:pic>
      <p:pic>
        <p:nvPicPr>
          <p:cNvPr id="3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223" t="31921" r="26717" b="40941"/>
          <a:stretch/>
        </p:blipFill>
        <p:spPr bwMode="auto">
          <a:xfrm>
            <a:off x="9106415" y="27922"/>
            <a:ext cx="947881" cy="107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98333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147483" y="1310815"/>
            <a:ext cx="8477561" cy="533387"/>
            <a:chOff x="-12700" y="573822"/>
            <a:chExt cx="10253176" cy="533387"/>
          </a:xfrm>
        </p:grpSpPr>
        <p:sp>
          <p:nvSpPr>
            <p:cNvPr id="6" name="文本框 14"/>
            <p:cNvSpPr txBox="1"/>
            <p:nvPr/>
          </p:nvSpPr>
          <p:spPr>
            <a:xfrm>
              <a:off x="618459" y="573822"/>
              <a:ext cx="9622017" cy="492443"/>
            </a:xfrm>
            <a:prstGeom prst="rect">
              <a:avLst/>
            </a:prstGeom>
          </p:spPr>
          <p:txBody>
            <a:bodyPr wrap="non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r>
                <a:rPr lang="zh-CN" altLang="en-US"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a:t>
              </a:r>
              <a:r>
                <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五：</a:t>
              </a:r>
              <a:r>
                <a:rPr lang="en-US" altLang="zh-CN"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技术的基本工作原理是什么</a:t>
              </a:r>
              <a:r>
                <a:rPr lang="zh-CN" altLang="en-US"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矩形 6"/>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4" name="Picture 4" descr="car_rf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10243" y="2259867"/>
            <a:ext cx="5265012" cy="4099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 name="Rectangle 6"/>
          <p:cNvSpPr>
            <a:spLocks noChangeArrowheads="1"/>
          </p:cNvSpPr>
          <p:nvPr/>
        </p:nvSpPr>
        <p:spPr bwMode="auto">
          <a:xfrm>
            <a:off x="5698562" y="2353465"/>
            <a:ext cx="4265459"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zh-CN" altLang="en-US" sz="2400" b="1" dirty="0" smtClean="0">
                <a:solidFill>
                  <a:schemeClr val="bg1"/>
                </a:solidFill>
                <a:latin typeface="+mn-ea"/>
              </a:rPr>
              <a:t>如：汽车</a:t>
            </a:r>
            <a:r>
              <a:rPr lang="zh-CN" altLang="en-US" sz="2400" b="1" dirty="0">
                <a:solidFill>
                  <a:schemeClr val="bg1"/>
                </a:solidFill>
                <a:latin typeface="+mn-ea"/>
              </a:rPr>
              <a:t>收费站</a:t>
            </a:r>
            <a:r>
              <a:rPr lang="zh-CN" altLang="en-US" sz="2400" b="1" dirty="0" smtClean="0">
                <a:solidFill>
                  <a:schemeClr val="bg1"/>
                </a:solidFill>
                <a:latin typeface="+mn-ea"/>
              </a:rPr>
              <a:t>监控：</a:t>
            </a:r>
            <a:r>
              <a:rPr lang="en-US" altLang="zh-CN" sz="2400" b="1" dirty="0" smtClean="0">
                <a:solidFill>
                  <a:schemeClr val="bg1"/>
                </a:solidFill>
                <a:latin typeface="+mn-ea"/>
              </a:rPr>
              <a:t> RFID </a:t>
            </a:r>
            <a:r>
              <a:rPr lang="zh-CN" altLang="en-US" sz="2400" b="1" dirty="0">
                <a:solidFill>
                  <a:schemeClr val="bg1"/>
                </a:solidFill>
                <a:latin typeface="+mn-ea"/>
              </a:rPr>
              <a:t>系统</a:t>
            </a:r>
            <a:r>
              <a:rPr lang="zh-CN" altLang="en-US" sz="2400" b="1" dirty="0" smtClean="0">
                <a:solidFill>
                  <a:schemeClr val="bg1"/>
                </a:solidFill>
                <a:latin typeface="+mn-ea"/>
              </a:rPr>
              <a:t>由   </a:t>
            </a:r>
            <a:endParaRPr lang="en-US" altLang="zh-CN" sz="2400" b="1" dirty="0" smtClean="0">
              <a:solidFill>
                <a:schemeClr val="bg1"/>
              </a:solidFill>
              <a:latin typeface="+mn-ea"/>
            </a:endParaRPr>
          </a:p>
          <a:p>
            <a:r>
              <a:rPr lang="en-US" altLang="zh-CN" sz="2400" b="1" dirty="0">
                <a:solidFill>
                  <a:schemeClr val="bg1"/>
                </a:solidFill>
                <a:latin typeface="+mn-ea"/>
              </a:rPr>
              <a:t> </a:t>
            </a:r>
            <a:r>
              <a:rPr lang="en-US" altLang="zh-CN" sz="2400" b="1" dirty="0" smtClean="0">
                <a:solidFill>
                  <a:schemeClr val="bg1"/>
                </a:solidFill>
                <a:latin typeface="+mn-ea"/>
              </a:rPr>
              <a:t>      Tag</a:t>
            </a:r>
            <a:r>
              <a:rPr lang="zh-CN" altLang="en-US" sz="2400" b="1" dirty="0" smtClean="0">
                <a:solidFill>
                  <a:schemeClr val="bg1"/>
                </a:solidFill>
                <a:latin typeface="+mn-ea"/>
              </a:rPr>
              <a:t>芯片</a:t>
            </a:r>
            <a:endParaRPr lang="en-US" altLang="zh-CN" sz="2400" b="1" dirty="0" smtClean="0">
              <a:solidFill>
                <a:schemeClr val="bg1"/>
              </a:solidFill>
              <a:latin typeface="+mn-ea"/>
            </a:endParaRPr>
          </a:p>
          <a:p>
            <a:r>
              <a:rPr lang="en-US" altLang="zh-CN" sz="2400" b="1" dirty="0">
                <a:solidFill>
                  <a:schemeClr val="bg1"/>
                </a:solidFill>
                <a:latin typeface="+mn-ea"/>
              </a:rPr>
              <a:t> </a:t>
            </a:r>
            <a:r>
              <a:rPr lang="en-US" altLang="zh-CN" sz="2400" b="1" dirty="0" smtClean="0">
                <a:solidFill>
                  <a:schemeClr val="bg1"/>
                </a:solidFill>
                <a:latin typeface="+mn-ea"/>
              </a:rPr>
              <a:t>      </a:t>
            </a:r>
            <a:r>
              <a:rPr lang="zh-CN" altLang="en-US" sz="2400" b="1" dirty="0" smtClean="0">
                <a:solidFill>
                  <a:schemeClr val="bg1"/>
                </a:solidFill>
                <a:latin typeface="+mn-ea"/>
              </a:rPr>
              <a:t>天线</a:t>
            </a:r>
            <a:endParaRPr lang="en-US" altLang="zh-CN" sz="2400" b="1" dirty="0" smtClean="0">
              <a:solidFill>
                <a:schemeClr val="bg1"/>
              </a:solidFill>
              <a:latin typeface="+mn-ea"/>
            </a:endParaRPr>
          </a:p>
          <a:p>
            <a:r>
              <a:rPr lang="zh-CN" altLang="en-US" sz="2400" b="1" dirty="0" smtClean="0">
                <a:solidFill>
                  <a:schemeClr val="bg1"/>
                </a:solidFill>
                <a:latin typeface="+mn-ea"/>
              </a:rPr>
              <a:t>       读卡器  所</a:t>
            </a:r>
            <a:r>
              <a:rPr lang="zh-CN" altLang="en-US" sz="2400" b="1" dirty="0">
                <a:solidFill>
                  <a:schemeClr val="bg1"/>
                </a:solidFill>
                <a:latin typeface="+mn-ea"/>
              </a:rPr>
              <a:t>组成</a:t>
            </a:r>
            <a:r>
              <a:rPr lang="zh-CN" altLang="en-US" sz="2400" b="1" dirty="0" smtClean="0">
                <a:solidFill>
                  <a:schemeClr val="bg1"/>
                </a:solidFill>
                <a:latin typeface="+mn-ea"/>
              </a:rPr>
              <a:t>，</a:t>
            </a:r>
            <a:endParaRPr lang="en-US" altLang="zh-CN" sz="2400" b="1" dirty="0" smtClean="0">
              <a:solidFill>
                <a:schemeClr val="bg1"/>
              </a:solidFill>
              <a:latin typeface="+mn-ea"/>
            </a:endParaRPr>
          </a:p>
          <a:p>
            <a:pPr>
              <a:lnSpc>
                <a:spcPct val="150000"/>
              </a:lnSpc>
            </a:pPr>
            <a:r>
              <a:rPr lang="zh-CN" altLang="en-US" sz="2400" b="1" dirty="0" smtClean="0">
                <a:solidFill>
                  <a:schemeClr val="bg1"/>
                </a:solidFill>
                <a:latin typeface="+mn-ea"/>
              </a:rPr>
              <a:t>    接收</a:t>
            </a:r>
            <a:r>
              <a:rPr lang="zh-CN" altLang="en-US" sz="2400" b="1" dirty="0">
                <a:solidFill>
                  <a:schemeClr val="bg1"/>
                </a:solidFill>
                <a:latin typeface="+mn-ea"/>
              </a:rPr>
              <a:t>信息并传至计算机系统处理</a:t>
            </a:r>
          </a:p>
        </p:txBody>
      </p:sp>
      <p:pic>
        <p:nvPicPr>
          <p:cNvPr id="3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223" t="31921" r="26717" b="40941"/>
          <a:stretch/>
        </p:blipFill>
        <p:spPr bwMode="auto">
          <a:xfrm>
            <a:off x="9106415" y="27922"/>
            <a:ext cx="947881" cy="107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96176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147483" y="1310815"/>
            <a:ext cx="8477562" cy="533387"/>
            <a:chOff x="-12700" y="573822"/>
            <a:chExt cx="10253177" cy="533387"/>
          </a:xfrm>
        </p:grpSpPr>
        <p:sp>
          <p:nvSpPr>
            <p:cNvPr id="6" name="文本框 14"/>
            <p:cNvSpPr txBox="1"/>
            <p:nvPr/>
          </p:nvSpPr>
          <p:spPr>
            <a:xfrm>
              <a:off x="618460" y="573822"/>
              <a:ext cx="9622017" cy="492443"/>
            </a:xfrm>
            <a:prstGeom prst="rect">
              <a:avLst/>
            </a:prstGeom>
          </p:spPr>
          <p:txBody>
            <a:bodyPr wrap="non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r>
                <a:rPr lang="zh-CN" altLang="en-US"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a:t>
              </a:r>
              <a:r>
                <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五：</a:t>
              </a:r>
              <a:r>
                <a:rPr lang="en-US" altLang="zh-CN"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技术的基本工作原理是什么</a:t>
              </a:r>
              <a:r>
                <a:rPr lang="zh-CN" altLang="en-US"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矩形 6"/>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381" t="33582" r="8656" b="18004"/>
          <a:stretch/>
        </p:blipFill>
        <p:spPr bwMode="auto">
          <a:xfrm>
            <a:off x="2000893" y="1965278"/>
            <a:ext cx="7182280" cy="465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92882" y="2204112"/>
            <a:ext cx="800219" cy="4237630"/>
          </a:xfrm>
          <a:prstGeom prst="rect">
            <a:avLst/>
          </a:prstGeom>
          <a:solidFill>
            <a:schemeClr val="accent6"/>
          </a:solidFill>
        </p:spPr>
        <p:txBody>
          <a:bodyPr vert="eaVert" wrap="square" rtlCol="0">
            <a:spAutoFit/>
          </a:bodyPr>
          <a:lstStyle/>
          <a:p>
            <a:r>
              <a:rPr lang="en-US" altLang="zh-CN" sz="4000" b="1" dirty="0">
                <a:solidFill>
                  <a:schemeClr val="bg1"/>
                </a:solidFill>
                <a:latin typeface="华文细黑" pitchFamily="2" charset="-122"/>
                <a:ea typeface="华文细黑" pitchFamily="2" charset="-122"/>
              </a:rPr>
              <a:t>RFID </a:t>
            </a:r>
            <a:r>
              <a:rPr lang="zh-CN" altLang="en-US" sz="4000" b="1" dirty="0">
                <a:solidFill>
                  <a:schemeClr val="bg1"/>
                </a:solidFill>
                <a:latin typeface="华文细黑" pitchFamily="2" charset="-122"/>
                <a:ea typeface="华文细黑" pitchFamily="2" charset="-122"/>
              </a:rPr>
              <a:t>读取流程</a:t>
            </a:r>
          </a:p>
        </p:txBody>
      </p:sp>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223" t="31921" r="26717" b="40941"/>
          <a:stretch/>
        </p:blipFill>
        <p:spPr bwMode="auto">
          <a:xfrm>
            <a:off x="9106415" y="27922"/>
            <a:ext cx="947881" cy="107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90813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p:cNvSpPr/>
          <p:nvPr/>
        </p:nvSpPr>
        <p:spPr>
          <a:xfrm>
            <a:off x="147482" y="1324111"/>
            <a:ext cx="32552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69340" y="1325966"/>
            <a:ext cx="7134967" cy="492443"/>
          </a:xfrm>
          <a:prstGeom prst="rect">
            <a:avLst/>
          </a:prstGeom>
        </p:spPr>
        <p:txBody>
          <a:bodyPr wrap="none" lIns="0" tIns="0" rIns="0" bIns="0" anchor="ctr">
            <a:spAutoFit/>
          </a:bodyPr>
          <a:lstStyle/>
          <a:p>
            <a:pPr algn="ctr">
              <a:spcBef>
                <a:spcPct val="20000"/>
              </a:spcBef>
              <a:buFont typeface="Arial" pitchFamily="34" charset="0"/>
              <a:buNone/>
            </a:pP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问题六：</a:t>
            </a:r>
            <a:r>
              <a:rPr lang="en-US" altLang="zh-CN"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技术的典型应用是什么？</a:t>
            </a:r>
          </a:p>
        </p:txBody>
      </p:sp>
      <p:graphicFrame>
        <p:nvGraphicFramePr>
          <p:cNvPr id="11" name="图示 10"/>
          <p:cNvGraphicFramePr/>
          <p:nvPr>
            <p:extLst>
              <p:ext uri="{D42A27DB-BD31-4B8C-83A1-F6EECF244321}">
                <p14:modId xmlns:p14="http://schemas.microsoft.com/office/powerpoint/2010/main" val="628897464"/>
              </p:ext>
            </p:extLst>
          </p:nvPr>
        </p:nvGraphicFramePr>
        <p:xfrm>
          <a:off x="1266869" y="2010043"/>
          <a:ext cx="7670282" cy="4745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0223" t="31921" r="26717" b="40941"/>
          <a:stretch/>
        </p:blipFill>
        <p:spPr bwMode="auto">
          <a:xfrm>
            <a:off x="9106415" y="27922"/>
            <a:ext cx="947881" cy="107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99702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p:cNvSpPr/>
          <p:nvPr/>
        </p:nvSpPr>
        <p:spPr>
          <a:xfrm>
            <a:off x="147482" y="1324111"/>
            <a:ext cx="32552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69340" y="1324111"/>
            <a:ext cx="7134967" cy="492443"/>
          </a:xfrm>
          <a:prstGeom prst="rect">
            <a:avLst/>
          </a:prstGeom>
        </p:spPr>
        <p:txBody>
          <a:bodyPr wrap="none" lIns="0" tIns="0" rIns="0" bIns="0" anchor="ctr">
            <a:spAutoFit/>
          </a:bodyPr>
          <a:lstStyle/>
          <a:p>
            <a:pPr algn="ctr">
              <a:spcBef>
                <a:spcPct val="20000"/>
              </a:spcBef>
              <a:buFont typeface="Arial" pitchFamily="34" charset="0"/>
              <a:buNone/>
            </a:pP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问题六：</a:t>
            </a:r>
            <a:r>
              <a:rPr lang="en-US" altLang="zh-CN"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技术的典型应用是什么？</a:t>
            </a:r>
          </a:p>
        </p:txBody>
      </p:sp>
      <p:graphicFrame>
        <p:nvGraphicFramePr>
          <p:cNvPr id="11" name="图示 10"/>
          <p:cNvGraphicFramePr/>
          <p:nvPr>
            <p:extLst>
              <p:ext uri="{D42A27DB-BD31-4B8C-83A1-F6EECF244321}">
                <p14:modId xmlns:p14="http://schemas.microsoft.com/office/powerpoint/2010/main" val="3288359983"/>
              </p:ext>
            </p:extLst>
          </p:nvPr>
        </p:nvGraphicFramePr>
        <p:xfrm>
          <a:off x="1266869" y="2010043"/>
          <a:ext cx="7670282" cy="4745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0223" t="31921" r="26717" b="40941"/>
          <a:stretch/>
        </p:blipFill>
        <p:spPr bwMode="auto">
          <a:xfrm>
            <a:off x="9106415" y="27922"/>
            <a:ext cx="947881" cy="107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33538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p:cNvSpPr/>
          <p:nvPr/>
        </p:nvSpPr>
        <p:spPr>
          <a:xfrm>
            <a:off x="147482" y="1367400"/>
            <a:ext cx="32552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577595" y="1369255"/>
            <a:ext cx="7134967" cy="492443"/>
          </a:xfrm>
          <a:prstGeom prst="rect">
            <a:avLst/>
          </a:prstGeom>
        </p:spPr>
        <p:txBody>
          <a:bodyPr wrap="none" lIns="0" tIns="0" rIns="0" bIns="0" anchor="ctr">
            <a:spAutoFit/>
          </a:bodyPr>
          <a:lstStyle/>
          <a:p>
            <a:pPr algn="ctr">
              <a:spcBef>
                <a:spcPct val="20000"/>
              </a:spcBef>
              <a:buFont typeface="Arial" pitchFamily="34" charset="0"/>
              <a:buNone/>
            </a:pP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问题六：</a:t>
            </a:r>
            <a:r>
              <a:rPr lang="en-US" altLang="zh-CN"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技术的典型应用是什么？</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223" t="31921" r="26717" b="40941"/>
          <a:stretch/>
        </p:blipFill>
        <p:spPr bwMode="auto">
          <a:xfrm>
            <a:off x="9106415" y="27922"/>
            <a:ext cx="947881" cy="107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473002" y="2047789"/>
            <a:ext cx="9566977" cy="4524315"/>
          </a:xfrm>
          <a:prstGeom prst="rect">
            <a:avLst/>
          </a:prstGeom>
        </p:spPr>
        <p:txBody>
          <a:bodyPr wrap="square">
            <a:spAutoFit/>
          </a:bodyPr>
          <a:lstStyle/>
          <a:p>
            <a:pPr marL="457200" indent="-457200">
              <a:buFont typeface="Wingdings" pitchFamily="2" charset="2"/>
              <a:buChar char="p"/>
            </a:pPr>
            <a:r>
              <a:rPr lang="zh-CN" altLang="en-US" sz="2400" b="1" dirty="0">
                <a:solidFill>
                  <a:schemeClr val="bg1"/>
                </a:solidFill>
              </a:rPr>
              <a:t>门禁管理</a:t>
            </a:r>
            <a:r>
              <a:rPr lang="en-US" altLang="zh-CN" sz="2400" b="1" dirty="0">
                <a:solidFill>
                  <a:schemeClr val="bg1"/>
                </a:solidFill>
              </a:rPr>
              <a:t>/</a:t>
            </a:r>
            <a:r>
              <a:rPr lang="zh-CN" altLang="en-US" sz="2400" b="1" dirty="0">
                <a:solidFill>
                  <a:schemeClr val="bg1"/>
                </a:solidFill>
              </a:rPr>
              <a:t>身份辨识</a:t>
            </a:r>
          </a:p>
          <a:p>
            <a:pPr marL="914400" lvl="1" indent="-457200">
              <a:buFont typeface="Wingdings" pitchFamily="2" charset="2"/>
              <a:buChar char="n"/>
            </a:pPr>
            <a:r>
              <a:rPr lang="zh-CN" altLang="en-US" sz="2400" b="1" dirty="0">
                <a:solidFill>
                  <a:schemeClr val="bg1"/>
                </a:solidFill>
                <a:latin typeface="华文细黑" pitchFamily="2" charset="-122"/>
                <a:ea typeface="华文细黑" pitchFamily="2" charset="-122"/>
              </a:rPr>
              <a:t>最成熟之市场。</a:t>
            </a:r>
          </a:p>
          <a:p>
            <a:pPr marL="914400" lvl="1" indent="-457200">
              <a:buFont typeface="Wingdings" pitchFamily="2" charset="2"/>
              <a:buChar char="n"/>
            </a:pPr>
            <a:r>
              <a:rPr lang="zh-CN" altLang="en-US" sz="2400" b="1" dirty="0">
                <a:solidFill>
                  <a:schemeClr val="bg1"/>
                </a:solidFill>
                <a:latin typeface="华文细黑" pitchFamily="2" charset="-122"/>
                <a:ea typeface="华文细黑" pitchFamily="2" charset="-122"/>
              </a:rPr>
              <a:t>低成本、大量之</a:t>
            </a:r>
            <a:r>
              <a:rPr lang="en-US" altLang="zh-CN" sz="2400" b="1" dirty="0">
                <a:solidFill>
                  <a:schemeClr val="bg1"/>
                </a:solidFill>
                <a:latin typeface="华文细黑" pitchFamily="2" charset="-122"/>
                <a:ea typeface="华文细黑" pitchFamily="2" charset="-122"/>
              </a:rPr>
              <a:t>RFID</a:t>
            </a:r>
            <a:r>
              <a:rPr lang="zh-CN" altLang="en-US" sz="2400" b="1" dirty="0">
                <a:solidFill>
                  <a:schemeClr val="bg1"/>
                </a:solidFill>
                <a:latin typeface="华文细黑" pitchFamily="2" charset="-122"/>
                <a:ea typeface="华文细黑" pitchFamily="2" charset="-122"/>
              </a:rPr>
              <a:t>卷标或卡片。</a:t>
            </a:r>
          </a:p>
          <a:p>
            <a:pPr marL="914400" lvl="1" indent="-457200">
              <a:buFont typeface="Wingdings" pitchFamily="2" charset="2"/>
              <a:buChar char="n"/>
            </a:pPr>
            <a:r>
              <a:rPr lang="en-US" altLang="zh-CN" sz="2400" b="1" dirty="0">
                <a:solidFill>
                  <a:schemeClr val="bg1"/>
                </a:solidFill>
                <a:latin typeface="华文细黑" pitchFamily="2" charset="-122"/>
                <a:ea typeface="华文细黑" pitchFamily="2" charset="-122"/>
              </a:rPr>
              <a:t>125KHz</a:t>
            </a:r>
            <a:r>
              <a:rPr lang="zh-CN" altLang="en-US" sz="2400" b="1" dirty="0">
                <a:solidFill>
                  <a:schemeClr val="bg1"/>
                </a:solidFill>
                <a:latin typeface="华文细黑" pitchFamily="2" charset="-122"/>
                <a:ea typeface="华文细黑" pitchFamily="2" charset="-122"/>
              </a:rPr>
              <a:t>以及</a:t>
            </a:r>
            <a:r>
              <a:rPr lang="en-US" altLang="zh-CN" sz="2400" b="1" dirty="0">
                <a:solidFill>
                  <a:schemeClr val="bg1"/>
                </a:solidFill>
                <a:latin typeface="华文细黑" pitchFamily="2" charset="-122"/>
                <a:ea typeface="华文细黑" pitchFamily="2" charset="-122"/>
              </a:rPr>
              <a:t>ISO15693</a:t>
            </a:r>
            <a:r>
              <a:rPr lang="zh-CN" altLang="en-US" sz="2400" b="1" dirty="0">
                <a:solidFill>
                  <a:schemeClr val="bg1"/>
                </a:solidFill>
                <a:latin typeface="华文细黑" pitchFamily="2" charset="-122"/>
                <a:ea typeface="华文细黑" pitchFamily="2" charset="-122"/>
              </a:rPr>
              <a:t>规格</a:t>
            </a:r>
            <a:r>
              <a:rPr lang="en-US" altLang="zh-CN" sz="2400" b="1" dirty="0">
                <a:solidFill>
                  <a:schemeClr val="bg1"/>
                </a:solidFill>
                <a:latin typeface="华文细黑" pitchFamily="2" charset="-122"/>
                <a:ea typeface="华文细黑" pitchFamily="2" charset="-122"/>
              </a:rPr>
              <a:t>(13.56MHz)</a:t>
            </a:r>
            <a:r>
              <a:rPr lang="zh-CN" altLang="en-US" sz="2400" b="1" dirty="0">
                <a:solidFill>
                  <a:schemeClr val="bg1"/>
                </a:solidFill>
                <a:latin typeface="华文细黑" pitchFamily="2" charset="-122"/>
                <a:ea typeface="华文细黑" pitchFamily="2" charset="-122"/>
              </a:rPr>
              <a:t>主导这个市场。</a:t>
            </a:r>
          </a:p>
          <a:p>
            <a:pPr marL="457200" indent="-457200">
              <a:buFont typeface="Wingdings" pitchFamily="2" charset="2"/>
              <a:buChar char="p"/>
            </a:pPr>
            <a:r>
              <a:rPr lang="zh-CN" altLang="en-US" sz="2400" b="1" dirty="0">
                <a:solidFill>
                  <a:schemeClr val="bg1"/>
                </a:solidFill>
              </a:rPr>
              <a:t>运输系统</a:t>
            </a:r>
          </a:p>
          <a:p>
            <a:pPr marL="914400" lvl="1" indent="-457200">
              <a:buFont typeface="Wingdings" pitchFamily="2" charset="2"/>
              <a:buChar char="n"/>
            </a:pPr>
            <a:r>
              <a:rPr lang="zh-CN" altLang="en-US" sz="2400" b="1" dirty="0">
                <a:solidFill>
                  <a:schemeClr val="bg1"/>
                </a:solidFill>
                <a:latin typeface="华文细黑" pitchFamily="2" charset="-122"/>
                <a:ea typeface="华文细黑" pitchFamily="2" charset="-122"/>
              </a:rPr>
              <a:t>大部份为</a:t>
            </a:r>
            <a:r>
              <a:rPr lang="en-US" altLang="zh-CN" sz="2400" b="1" dirty="0">
                <a:solidFill>
                  <a:schemeClr val="bg1"/>
                </a:solidFill>
                <a:latin typeface="华文细黑" pitchFamily="2" charset="-122"/>
                <a:ea typeface="华文细黑" pitchFamily="2" charset="-122"/>
              </a:rPr>
              <a:t>ISO14443</a:t>
            </a:r>
            <a:r>
              <a:rPr lang="zh-CN" altLang="en-US" sz="2400" b="1" dirty="0">
                <a:solidFill>
                  <a:schemeClr val="bg1"/>
                </a:solidFill>
                <a:latin typeface="华文细黑" pitchFamily="2" charset="-122"/>
                <a:ea typeface="华文细黑" pitchFamily="2" charset="-122"/>
              </a:rPr>
              <a:t>规格</a:t>
            </a:r>
            <a:r>
              <a:rPr lang="en-US" altLang="zh-CN" sz="2400" b="1" dirty="0">
                <a:solidFill>
                  <a:schemeClr val="bg1"/>
                </a:solidFill>
                <a:latin typeface="华文细黑" pitchFamily="2" charset="-122"/>
                <a:ea typeface="华文细黑" pitchFamily="2" charset="-122"/>
              </a:rPr>
              <a:t>(13.56MHz)</a:t>
            </a:r>
            <a:r>
              <a:rPr lang="zh-CN" altLang="en-US" sz="2400" b="1" dirty="0">
                <a:solidFill>
                  <a:schemeClr val="bg1"/>
                </a:solidFill>
                <a:latin typeface="华文细黑" pitchFamily="2" charset="-122"/>
                <a:ea typeface="华文细黑" pitchFamily="2" charset="-122"/>
              </a:rPr>
              <a:t>所主导。</a:t>
            </a:r>
          </a:p>
          <a:p>
            <a:pPr marL="914400" lvl="1" indent="-457200">
              <a:buFont typeface="Wingdings" pitchFamily="2" charset="2"/>
              <a:buChar char="n"/>
            </a:pPr>
            <a:r>
              <a:rPr lang="zh-CN" altLang="en-US" sz="2400" b="1" dirty="0">
                <a:solidFill>
                  <a:schemeClr val="bg1"/>
                </a:solidFill>
                <a:latin typeface="华文细黑" pitchFamily="2" charset="-122"/>
                <a:ea typeface="华文细黑" pitchFamily="2" charset="-122"/>
              </a:rPr>
              <a:t>应用在大众运输系统</a:t>
            </a:r>
            <a:r>
              <a:rPr lang="en-US" altLang="zh-CN" sz="2400" b="1" dirty="0">
                <a:solidFill>
                  <a:schemeClr val="bg1"/>
                </a:solidFill>
                <a:latin typeface="华文细黑" pitchFamily="2" charset="-122"/>
                <a:ea typeface="华文细黑" pitchFamily="2" charset="-122"/>
              </a:rPr>
              <a:t>(</a:t>
            </a:r>
            <a:r>
              <a:rPr lang="zh-CN" altLang="en-US" sz="2400" b="1" dirty="0">
                <a:solidFill>
                  <a:schemeClr val="bg1"/>
                </a:solidFill>
                <a:latin typeface="华文细黑" pitchFamily="2" charset="-122"/>
                <a:ea typeface="华文细黑" pitchFamily="2" charset="-122"/>
              </a:rPr>
              <a:t>如各高速公路刷卡收费系统、各停车场刷卡停车</a:t>
            </a:r>
            <a:r>
              <a:rPr lang="zh-CN" altLang="en-US" sz="2400" b="1" dirty="0" smtClean="0">
                <a:solidFill>
                  <a:schemeClr val="bg1"/>
                </a:solidFill>
                <a:latin typeface="华文细黑" pitchFamily="2" charset="-122"/>
                <a:ea typeface="华文细黑" pitchFamily="2" charset="-122"/>
              </a:rPr>
              <a:t>系统等</a:t>
            </a:r>
            <a:r>
              <a:rPr lang="en-US" altLang="zh-CN" sz="2400" b="1" dirty="0">
                <a:solidFill>
                  <a:schemeClr val="bg1"/>
                </a:solidFill>
                <a:latin typeface="华文细黑" pitchFamily="2" charset="-122"/>
                <a:ea typeface="华文细黑" pitchFamily="2" charset="-122"/>
              </a:rPr>
              <a:t>)</a:t>
            </a:r>
            <a:r>
              <a:rPr lang="zh-CN" altLang="en-US" sz="2400" b="1" dirty="0">
                <a:solidFill>
                  <a:schemeClr val="bg1"/>
                </a:solidFill>
                <a:latin typeface="华文细黑" pitchFamily="2" charset="-122"/>
                <a:ea typeface="华文细黑" pitchFamily="2" charset="-122"/>
              </a:rPr>
              <a:t>。</a:t>
            </a:r>
          </a:p>
          <a:p>
            <a:pPr marL="457200" indent="-457200">
              <a:buFont typeface="Wingdings" pitchFamily="2" charset="2"/>
              <a:buChar char="p"/>
            </a:pPr>
            <a:r>
              <a:rPr lang="zh-CN" altLang="en-US" sz="2400" b="1" dirty="0">
                <a:solidFill>
                  <a:schemeClr val="bg1"/>
                </a:solidFill>
              </a:rPr>
              <a:t>物料</a:t>
            </a:r>
            <a:r>
              <a:rPr lang="en-US" altLang="zh-CN" sz="2400" b="1" dirty="0">
                <a:solidFill>
                  <a:schemeClr val="bg1"/>
                </a:solidFill>
              </a:rPr>
              <a:t>/</a:t>
            </a:r>
            <a:r>
              <a:rPr lang="zh-CN" altLang="en-US" sz="2400" b="1" dirty="0">
                <a:solidFill>
                  <a:schemeClr val="bg1"/>
                </a:solidFill>
              </a:rPr>
              <a:t>产品追踪</a:t>
            </a:r>
          </a:p>
          <a:p>
            <a:pPr marL="914400" lvl="1" indent="-457200">
              <a:buFont typeface="Wingdings" pitchFamily="2" charset="2"/>
              <a:buChar char="n"/>
            </a:pPr>
            <a:r>
              <a:rPr lang="zh-CN" altLang="en-US" sz="2400" b="1" dirty="0">
                <a:solidFill>
                  <a:schemeClr val="bg1"/>
                </a:solidFill>
                <a:latin typeface="华文细黑" pitchFamily="2" charset="-122"/>
                <a:ea typeface="华文细黑" pitchFamily="2" charset="-122"/>
              </a:rPr>
              <a:t>市场规模仍小，但急速成长中。</a:t>
            </a:r>
          </a:p>
          <a:p>
            <a:pPr marL="914400" lvl="1" indent="-457200">
              <a:buFont typeface="Wingdings" pitchFamily="2" charset="2"/>
              <a:buChar char="n"/>
            </a:pPr>
            <a:r>
              <a:rPr lang="zh-CN" altLang="en-US" sz="2400" b="1" dirty="0">
                <a:solidFill>
                  <a:schemeClr val="bg1"/>
                </a:solidFill>
                <a:latin typeface="华文细黑" pitchFamily="2" charset="-122"/>
                <a:ea typeface="华文细黑" pitchFamily="2" charset="-122"/>
              </a:rPr>
              <a:t>应用在供应炼管理上或物品管理上， 以</a:t>
            </a:r>
            <a:r>
              <a:rPr lang="en-US" altLang="zh-CN" sz="2400" b="1" dirty="0">
                <a:solidFill>
                  <a:schemeClr val="bg1"/>
                </a:solidFill>
                <a:latin typeface="华文细黑" pitchFamily="2" charset="-122"/>
                <a:ea typeface="华文细黑" pitchFamily="2" charset="-122"/>
              </a:rPr>
              <a:t>UHF</a:t>
            </a:r>
            <a:r>
              <a:rPr lang="zh-CN" altLang="en-US" sz="2400" b="1" dirty="0">
                <a:solidFill>
                  <a:schemeClr val="bg1"/>
                </a:solidFill>
                <a:latin typeface="华文细黑" pitchFamily="2" charset="-122"/>
                <a:ea typeface="华文细黑" pitchFamily="2" charset="-122"/>
              </a:rPr>
              <a:t>及</a:t>
            </a:r>
            <a:r>
              <a:rPr lang="en-US" altLang="zh-CN" sz="2400" b="1" dirty="0">
                <a:solidFill>
                  <a:schemeClr val="bg1"/>
                </a:solidFill>
                <a:latin typeface="华文细黑" pitchFamily="2" charset="-122"/>
                <a:ea typeface="华文细黑" pitchFamily="2" charset="-122"/>
              </a:rPr>
              <a:t>2.45GHz</a:t>
            </a:r>
            <a:r>
              <a:rPr lang="zh-CN" altLang="en-US" sz="2400" b="1" dirty="0">
                <a:solidFill>
                  <a:schemeClr val="bg1"/>
                </a:solidFill>
                <a:latin typeface="华文细黑" pitchFamily="2" charset="-122"/>
                <a:ea typeface="华文细黑" pitchFamily="2" charset="-122"/>
              </a:rPr>
              <a:t>为主。</a:t>
            </a:r>
          </a:p>
          <a:p>
            <a:pPr marL="914400" lvl="1" indent="-457200">
              <a:buFont typeface="Wingdings" pitchFamily="2" charset="2"/>
              <a:buChar char="n"/>
            </a:pPr>
            <a:r>
              <a:rPr lang="zh-CN" altLang="en-US" sz="2400" b="1" dirty="0">
                <a:solidFill>
                  <a:schemeClr val="bg1"/>
                </a:solidFill>
                <a:latin typeface="华文细黑" pitchFamily="2" charset="-122"/>
                <a:ea typeface="华文细黑" pitchFamily="2" charset="-122"/>
              </a:rPr>
              <a:t>美国</a:t>
            </a:r>
            <a:r>
              <a:rPr lang="en-US" altLang="zh-CN" sz="2400" b="1" dirty="0" smtClean="0">
                <a:solidFill>
                  <a:schemeClr val="bg1"/>
                </a:solidFill>
                <a:latin typeface="华文细黑" pitchFamily="2" charset="-122"/>
                <a:ea typeface="华文细黑" pitchFamily="2" charset="-122"/>
              </a:rPr>
              <a:t>Wal-Mart2005</a:t>
            </a:r>
            <a:r>
              <a:rPr lang="zh-CN" altLang="en-US" sz="2400" b="1" dirty="0">
                <a:solidFill>
                  <a:schemeClr val="bg1"/>
                </a:solidFill>
                <a:latin typeface="华文细黑" pitchFamily="2" charset="-122"/>
                <a:ea typeface="华文细黑" pitchFamily="2" charset="-122"/>
              </a:rPr>
              <a:t>年</a:t>
            </a:r>
            <a:r>
              <a:rPr lang="en-US" altLang="zh-CN" sz="2400" b="1" dirty="0">
                <a:solidFill>
                  <a:schemeClr val="bg1"/>
                </a:solidFill>
                <a:latin typeface="华文细黑" pitchFamily="2" charset="-122"/>
                <a:ea typeface="华文细黑" pitchFamily="2" charset="-122"/>
              </a:rPr>
              <a:t>1</a:t>
            </a:r>
            <a:r>
              <a:rPr lang="zh-CN" altLang="en-US" sz="2400" b="1" dirty="0">
                <a:solidFill>
                  <a:schemeClr val="bg1"/>
                </a:solidFill>
                <a:latin typeface="华文细黑" pitchFamily="2" charset="-122"/>
                <a:ea typeface="华文细黑" pitchFamily="2" charset="-122"/>
              </a:rPr>
              <a:t>月</a:t>
            </a:r>
            <a:r>
              <a:rPr lang="en-US" altLang="zh-CN" sz="2400" b="1" dirty="0">
                <a:solidFill>
                  <a:schemeClr val="bg1"/>
                </a:solidFill>
                <a:latin typeface="华文细黑" pitchFamily="2" charset="-122"/>
                <a:ea typeface="华文细黑" pitchFamily="2" charset="-122"/>
              </a:rPr>
              <a:t>1</a:t>
            </a:r>
            <a:r>
              <a:rPr lang="zh-CN" altLang="en-US" sz="2400" b="1" dirty="0">
                <a:solidFill>
                  <a:schemeClr val="bg1"/>
                </a:solidFill>
                <a:latin typeface="华文细黑" pitchFamily="2" charset="-122"/>
                <a:ea typeface="华文细黑" pitchFamily="2" charset="-122"/>
              </a:rPr>
              <a:t>日起采用</a:t>
            </a:r>
            <a:r>
              <a:rPr lang="en-US" altLang="zh-CN" sz="2400" b="1" dirty="0">
                <a:solidFill>
                  <a:schemeClr val="bg1"/>
                </a:solidFill>
                <a:latin typeface="华文细黑" pitchFamily="2" charset="-122"/>
                <a:ea typeface="华文细黑" pitchFamily="2" charset="-122"/>
              </a:rPr>
              <a:t>RFID</a:t>
            </a:r>
            <a:r>
              <a:rPr lang="zh-CN" altLang="en-US" sz="2400" b="1" dirty="0">
                <a:solidFill>
                  <a:schemeClr val="bg1"/>
                </a:solidFill>
                <a:latin typeface="华文细黑" pitchFamily="2" charset="-122"/>
                <a:ea typeface="华文细黑" pitchFamily="2" charset="-122"/>
              </a:rPr>
              <a:t>。</a:t>
            </a:r>
          </a:p>
        </p:txBody>
      </p:sp>
    </p:spTree>
    <p:extLst>
      <p:ext uri="{BB962C8B-B14F-4D97-AF65-F5344CB8AC3E}">
        <p14:creationId xmlns:p14="http://schemas.microsoft.com/office/powerpoint/2010/main" val="10540154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p:cNvSpPr/>
          <p:nvPr/>
        </p:nvSpPr>
        <p:spPr>
          <a:xfrm>
            <a:off x="147482" y="1324111"/>
            <a:ext cx="32552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69340" y="1325966"/>
            <a:ext cx="7134967" cy="492443"/>
          </a:xfrm>
          <a:prstGeom prst="rect">
            <a:avLst/>
          </a:prstGeom>
        </p:spPr>
        <p:txBody>
          <a:bodyPr wrap="none" lIns="0" tIns="0" rIns="0" bIns="0" anchor="ctr">
            <a:spAutoFit/>
          </a:bodyPr>
          <a:lstStyle/>
          <a:p>
            <a:pPr algn="ctr">
              <a:spcBef>
                <a:spcPct val="20000"/>
              </a:spcBef>
              <a:buFont typeface="Arial" pitchFamily="34" charset="0"/>
              <a:buNone/>
            </a:pP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问题六：</a:t>
            </a:r>
            <a:r>
              <a:rPr lang="en-US" altLang="zh-CN"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技术的典型应用是什么？</a:t>
            </a:r>
          </a:p>
        </p:txBody>
      </p:sp>
      <p:sp>
        <p:nvSpPr>
          <p:cNvPr id="4" name="TextBox 3"/>
          <p:cNvSpPr txBox="1"/>
          <p:nvPr/>
        </p:nvSpPr>
        <p:spPr>
          <a:xfrm>
            <a:off x="21381" y="2101755"/>
            <a:ext cx="492443" cy="4380931"/>
          </a:xfrm>
          <a:prstGeom prst="rect">
            <a:avLst/>
          </a:prstGeom>
          <a:solidFill>
            <a:srgbClr val="00B050"/>
          </a:solidFill>
        </p:spPr>
        <p:txBody>
          <a:bodyPr vert="eaVert" wrap="square" rtlCol="0">
            <a:spAutoFit/>
          </a:bodyPr>
          <a:lstStyle/>
          <a:p>
            <a:r>
              <a:rPr lang="en-US" altLang="zh-CN" sz="2000" b="1" dirty="0" smtClean="0">
                <a:solidFill>
                  <a:schemeClr val="bg1"/>
                </a:solidFill>
                <a:latin typeface="华文细黑" pitchFamily="2" charset="-122"/>
                <a:ea typeface="华文细黑" pitchFamily="2" charset="-122"/>
              </a:rPr>
              <a:t>(1)RFID</a:t>
            </a:r>
            <a:r>
              <a:rPr lang="zh-CN" altLang="en-US" sz="2000" b="1" dirty="0">
                <a:solidFill>
                  <a:schemeClr val="bg1"/>
                </a:solidFill>
                <a:latin typeface="华文细黑" pitchFamily="2" charset="-122"/>
                <a:ea typeface="华文细黑" pitchFamily="2" charset="-122"/>
              </a:rPr>
              <a:t>在</a:t>
            </a:r>
            <a:r>
              <a:rPr lang="zh-CN" altLang="en-US" sz="2000" b="1" dirty="0">
                <a:solidFill>
                  <a:srgbClr val="7030A0"/>
                </a:solidFill>
                <a:latin typeface="华文细黑" pitchFamily="2" charset="-122"/>
                <a:ea typeface="华文细黑" pitchFamily="2" charset="-122"/>
              </a:rPr>
              <a:t>交通运输</a:t>
            </a:r>
            <a:r>
              <a:rPr lang="zh-CN" altLang="en-US" sz="2000" b="1" dirty="0">
                <a:solidFill>
                  <a:schemeClr val="bg1"/>
                </a:solidFill>
                <a:latin typeface="华文细黑" pitchFamily="2" charset="-122"/>
                <a:ea typeface="华文细黑" pitchFamily="2" charset="-122"/>
              </a:rPr>
              <a:t>中的</a:t>
            </a:r>
            <a:r>
              <a:rPr lang="zh-CN" altLang="en-US" sz="2000" b="1" dirty="0" smtClean="0">
                <a:solidFill>
                  <a:schemeClr val="bg1"/>
                </a:solidFill>
                <a:latin typeface="华文细黑" pitchFamily="2" charset="-122"/>
                <a:ea typeface="华文细黑" pitchFamily="2" charset="-122"/>
              </a:rPr>
              <a:t>应用</a:t>
            </a:r>
            <a:endParaRPr lang="zh-CN" altLang="en-US" dirty="0"/>
          </a:p>
        </p:txBody>
      </p:sp>
      <p:pic>
        <p:nvPicPr>
          <p:cNvPr id="12" name="Picture 2"/>
          <p:cNvPicPr>
            <a:picLocks noChangeAspect="1" noChangeArrowheads="1"/>
          </p:cNvPicPr>
          <p:nvPr/>
        </p:nvPicPr>
        <p:blipFill rotWithShape="1">
          <a:blip r:embed="rId2"/>
          <a:srcRect l="37249" t="63857" r="12494" b="979"/>
          <a:stretch/>
        </p:blipFill>
        <p:spPr bwMode="auto">
          <a:xfrm>
            <a:off x="964185" y="2490714"/>
            <a:ext cx="3967046" cy="2477071"/>
          </a:xfrm>
          <a:prstGeom prst="rect">
            <a:avLst/>
          </a:prstGeom>
          <a:noFill/>
          <a:ln w="9525">
            <a:noFill/>
            <a:miter lim="800000"/>
            <a:headEnd/>
            <a:tailEnd/>
          </a:ln>
          <a:effectLst/>
        </p:spPr>
      </p:pic>
      <p:sp>
        <p:nvSpPr>
          <p:cNvPr id="5" name="矩形 4"/>
          <p:cNvSpPr/>
          <p:nvPr/>
        </p:nvSpPr>
        <p:spPr>
          <a:xfrm>
            <a:off x="1139808" y="5460056"/>
            <a:ext cx="3791423" cy="523220"/>
          </a:xfrm>
          <a:prstGeom prst="rect">
            <a:avLst/>
          </a:prstGeom>
        </p:spPr>
        <p:txBody>
          <a:bodyPr wrap="none">
            <a:spAutoFit/>
          </a:bodyPr>
          <a:lstStyle/>
          <a:p>
            <a:r>
              <a:rPr lang="zh-CN" altLang="en-US" sz="2800" b="1" dirty="0">
                <a:solidFill>
                  <a:schemeClr val="bg1"/>
                </a:solidFill>
              </a:rPr>
              <a:t>铁路机车车号自动识别</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597" t="45196" r="43134" b="26283"/>
          <a:stretch/>
        </p:blipFill>
        <p:spPr bwMode="auto">
          <a:xfrm>
            <a:off x="5119082" y="2101755"/>
            <a:ext cx="4654588" cy="3541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12"/>
          <p:cNvSpPr/>
          <p:nvPr/>
        </p:nvSpPr>
        <p:spPr>
          <a:xfrm>
            <a:off x="6709137" y="5827172"/>
            <a:ext cx="2040943" cy="461665"/>
          </a:xfrm>
          <a:prstGeom prst="rect">
            <a:avLst/>
          </a:prstGeom>
        </p:spPr>
        <p:txBody>
          <a:bodyPr wrap="none">
            <a:spAutoFit/>
          </a:bodyPr>
          <a:lstStyle/>
          <a:p>
            <a:r>
              <a:rPr lang="zh-CN" altLang="en-US" sz="2400" b="1" dirty="0" smtClean="0">
                <a:solidFill>
                  <a:schemeClr val="bg1"/>
                </a:solidFill>
              </a:rPr>
              <a:t>电子车牌系统</a:t>
            </a:r>
            <a:endParaRPr lang="zh-CN" altLang="en-US" sz="2400" b="1" dirty="0">
              <a:solidFill>
                <a:schemeClr val="bg1"/>
              </a:solidFill>
            </a:endParaRPr>
          </a:p>
        </p:txBody>
      </p:sp>
      <p:pic>
        <p:nvPicPr>
          <p:cNvPr id="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223" t="31921" r="26717" b="40941"/>
          <a:stretch/>
        </p:blipFill>
        <p:spPr bwMode="auto">
          <a:xfrm>
            <a:off x="9106415" y="27922"/>
            <a:ext cx="947881" cy="107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24594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354722"/>
            <a:ext cx="4817604" cy="984885"/>
            <a:chOff x="-12700" y="354721"/>
            <a:chExt cx="4031807" cy="984885"/>
          </a:xfrm>
        </p:grpSpPr>
        <p:sp>
          <p:nvSpPr>
            <p:cNvPr id="9" name="文本框 14"/>
            <p:cNvSpPr txBox="1"/>
            <p:nvPr/>
          </p:nvSpPr>
          <p:spPr>
            <a:xfrm>
              <a:off x="596349" y="354721"/>
              <a:ext cx="3422758" cy="984885"/>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zh-CN"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a:t>
              </a:r>
              <a:r>
                <a:rPr lang="zh-CN" altLang="zh-CN" sz="3200" dirty="0">
                  <a:solidFill>
                    <a:srgbClr val="FFC000"/>
                  </a:solidFill>
                  <a:latin typeface="微软雅黑" panose="020B0503020204020204" pitchFamily="34" charset="-122"/>
                  <a:ea typeface="微软雅黑" panose="020B0503020204020204" pitchFamily="34" charset="-122"/>
                  <a:cs typeface="Arial" panose="020B0604020202020204" pitchFamily="34" charset="0"/>
                </a:rPr>
                <a:t>课</a:t>
              </a:r>
              <a:r>
                <a:rPr lang="zh-CN" altLang="zh-CN"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教授</a:t>
              </a:r>
              <a:r>
                <a:rPr lang="en-US" altLang="zh-CN"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技术概要</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10500" y="587118"/>
            <a:ext cx="6857641" cy="535302"/>
            <a:chOff x="-12700" y="587118"/>
            <a:chExt cx="8293965" cy="535302"/>
          </a:xfrm>
        </p:grpSpPr>
        <p:sp>
          <p:nvSpPr>
            <p:cNvPr id="16" name="文本框 14"/>
            <p:cNvSpPr txBox="1"/>
            <p:nvPr/>
          </p:nvSpPr>
          <p:spPr>
            <a:xfrm>
              <a:off x="8281186" y="629977"/>
              <a:ext cx="79" cy="492443"/>
            </a:xfrm>
            <a:prstGeom prst="rect">
              <a:avLst/>
            </a:prstGeom>
          </p:spPr>
          <p:txBody>
            <a:bodyPr wrap="non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7" name="矩形 16"/>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矩形 2"/>
          <p:cNvSpPr/>
          <p:nvPr/>
        </p:nvSpPr>
        <p:spPr>
          <a:xfrm>
            <a:off x="1248501" y="1292199"/>
            <a:ext cx="4348504" cy="738664"/>
          </a:xfrm>
          <a:prstGeom prst="rect">
            <a:avLst/>
          </a:prstGeom>
        </p:spPr>
        <p:txBody>
          <a:bodyPr wrap="square">
            <a:spAutoFit/>
          </a:bodyPr>
          <a:lstStyle/>
          <a:p>
            <a:pPr>
              <a:lnSpc>
                <a:spcPct val="150000"/>
              </a:lnSpc>
            </a:pPr>
            <a:r>
              <a:rPr lang="zh-CN" altLang="en-US" sz="2800"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a:t>
            </a:r>
            <a:r>
              <a:rPr lang="zh-CN" alt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一：</a:t>
            </a:r>
            <a:r>
              <a:rPr lang="en-US" altLang="zh-CN"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是什么？</a:t>
            </a:r>
          </a:p>
        </p:txBody>
      </p:sp>
      <p:sp>
        <p:nvSpPr>
          <p:cNvPr id="4" name="矩形 3"/>
          <p:cNvSpPr/>
          <p:nvPr/>
        </p:nvSpPr>
        <p:spPr>
          <a:xfrm>
            <a:off x="1241476" y="2177785"/>
            <a:ext cx="4355529" cy="738664"/>
          </a:xfrm>
          <a:prstGeom prst="rect">
            <a:avLst/>
          </a:prstGeom>
        </p:spPr>
        <p:txBody>
          <a:bodyPr wrap="square">
            <a:spAutoFit/>
          </a:bodyPr>
          <a:lstStyle/>
          <a:p>
            <a:pPr>
              <a:lnSpc>
                <a:spcPct val="150000"/>
              </a:lnSpc>
            </a:pPr>
            <a:r>
              <a:rPr lang="zh-CN" alt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问题二</a:t>
            </a:r>
            <a:r>
              <a:rPr lang="zh-CN" altLang="en-US" sz="2800"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：身边的</a:t>
            </a:r>
            <a:r>
              <a:rPr lang="en-US" altLang="zh-CN" sz="2800"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2800"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技术！</a:t>
            </a:r>
            <a:endParaRPr lang="zh-CN" alt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矩形 4"/>
          <p:cNvSpPr/>
          <p:nvPr/>
        </p:nvSpPr>
        <p:spPr>
          <a:xfrm>
            <a:off x="1248500" y="3008353"/>
            <a:ext cx="6052039" cy="738664"/>
          </a:xfrm>
          <a:prstGeom prst="rect">
            <a:avLst/>
          </a:prstGeom>
        </p:spPr>
        <p:txBody>
          <a:bodyPr wrap="square">
            <a:spAutoFit/>
          </a:bodyPr>
          <a:lstStyle/>
          <a:p>
            <a:pPr>
              <a:lnSpc>
                <a:spcPct val="150000"/>
              </a:lnSpc>
            </a:pPr>
            <a:r>
              <a:rPr lang="zh-CN" alt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问题三：什么是</a:t>
            </a:r>
            <a:r>
              <a:rPr lang="en-US" altLang="zh-CN" sz="2800"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技术？</a:t>
            </a:r>
          </a:p>
        </p:txBody>
      </p:sp>
      <p:sp>
        <p:nvSpPr>
          <p:cNvPr id="6" name="矩形 5"/>
          <p:cNvSpPr/>
          <p:nvPr/>
        </p:nvSpPr>
        <p:spPr>
          <a:xfrm>
            <a:off x="1248500" y="4745585"/>
            <a:ext cx="6730644" cy="738664"/>
          </a:xfrm>
          <a:prstGeom prst="rect">
            <a:avLst/>
          </a:prstGeom>
        </p:spPr>
        <p:txBody>
          <a:bodyPr wrap="square">
            <a:spAutoFit/>
          </a:bodyPr>
          <a:lstStyle/>
          <a:p>
            <a:pPr>
              <a:lnSpc>
                <a:spcPct val="150000"/>
              </a:lnSpc>
            </a:pPr>
            <a:r>
              <a:rPr lang="zh-CN" altLang="en-US" sz="2800"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问题五：</a:t>
            </a:r>
            <a:r>
              <a:rPr lang="en-US" altLang="zh-CN"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技术的基本工作原理是什么？</a:t>
            </a:r>
          </a:p>
        </p:txBody>
      </p:sp>
      <p:sp>
        <p:nvSpPr>
          <p:cNvPr id="11" name="矩形 10"/>
          <p:cNvSpPr/>
          <p:nvPr/>
        </p:nvSpPr>
        <p:spPr>
          <a:xfrm>
            <a:off x="1248501" y="5687283"/>
            <a:ext cx="7035690" cy="738664"/>
          </a:xfrm>
          <a:prstGeom prst="rect">
            <a:avLst/>
          </a:prstGeom>
        </p:spPr>
        <p:txBody>
          <a:bodyPr wrap="square">
            <a:spAutoFit/>
          </a:bodyPr>
          <a:lstStyle/>
          <a:p>
            <a:pPr>
              <a:lnSpc>
                <a:spcPct val="150000"/>
              </a:lnSpc>
            </a:pPr>
            <a:r>
              <a:rPr lang="zh-CN" altLang="en-US" sz="2800"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问题六：</a:t>
            </a:r>
            <a:r>
              <a:rPr lang="en-US" altLang="zh-CN"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技术的典型应用是什么？</a:t>
            </a:r>
          </a:p>
        </p:txBody>
      </p:sp>
      <p:sp>
        <p:nvSpPr>
          <p:cNvPr id="23" name="矩形 22"/>
          <p:cNvSpPr/>
          <p:nvPr/>
        </p:nvSpPr>
        <p:spPr>
          <a:xfrm>
            <a:off x="1248500" y="3758267"/>
            <a:ext cx="6052039" cy="738664"/>
          </a:xfrm>
          <a:prstGeom prst="rect">
            <a:avLst/>
          </a:prstGeom>
        </p:spPr>
        <p:txBody>
          <a:bodyPr wrap="square">
            <a:spAutoFit/>
          </a:bodyPr>
          <a:lstStyle/>
          <a:p>
            <a:pPr>
              <a:lnSpc>
                <a:spcPct val="150000"/>
              </a:lnSpc>
            </a:pPr>
            <a:r>
              <a:rPr lang="zh-CN" altLang="en-US" sz="2800"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问题四：</a:t>
            </a:r>
            <a:r>
              <a:rPr lang="zh-CN" alt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什么是</a:t>
            </a:r>
            <a:r>
              <a:rPr lang="en-US" altLang="zh-CN"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的基本组成部分？</a:t>
            </a:r>
          </a:p>
        </p:txBody>
      </p:sp>
    </p:spTree>
    <p:extLst>
      <p:ext uri="{BB962C8B-B14F-4D97-AF65-F5344CB8AC3E}">
        <p14:creationId xmlns:p14="http://schemas.microsoft.com/office/powerpoint/2010/main" val="8270933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p:cNvSpPr/>
          <p:nvPr/>
        </p:nvSpPr>
        <p:spPr>
          <a:xfrm>
            <a:off x="147482" y="1324111"/>
            <a:ext cx="32552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74773" y="1325966"/>
            <a:ext cx="7134967" cy="492443"/>
          </a:xfrm>
          <a:prstGeom prst="rect">
            <a:avLst/>
          </a:prstGeom>
        </p:spPr>
        <p:txBody>
          <a:bodyPr wrap="none" lIns="0" tIns="0" rIns="0" bIns="0" anchor="ctr">
            <a:spAutoFit/>
          </a:bodyPr>
          <a:lstStyle/>
          <a:p>
            <a:pPr algn="ctr">
              <a:spcBef>
                <a:spcPct val="20000"/>
              </a:spcBef>
              <a:buFont typeface="Arial" pitchFamily="34" charset="0"/>
              <a:buNone/>
            </a:pP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问题六：</a:t>
            </a:r>
            <a:r>
              <a:rPr lang="en-US" altLang="zh-CN"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技术的典型应用是什么？</a:t>
            </a:r>
          </a:p>
        </p:txBody>
      </p:sp>
      <p:sp>
        <p:nvSpPr>
          <p:cNvPr id="4" name="TextBox 3"/>
          <p:cNvSpPr txBox="1"/>
          <p:nvPr/>
        </p:nvSpPr>
        <p:spPr>
          <a:xfrm>
            <a:off x="21381" y="2101755"/>
            <a:ext cx="492443" cy="4380931"/>
          </a:xfrm>
          <a:prstGeom prst="rect">
            <a:avLst/>
          </a:prstGeom>
          <a:solidFill>
            <a:srgbClr val="00B050"/>
          </a:solidFill>
        </p:spPr>
        <p:txBody>
          <a:bodyPr vert="eaVert" wrap="square" rtlCol="0">
            <a:spAutoFit/>
          </a:bodyPr>
          <a:lstStyle/>
          <a:p>
            <a:r>
              <a:rPr lang="en-US" altLang="zh-CN" sz="2000" b="1" dirty="0" smtClean="0">
                <a:solidFill>
                  <a:schemeClr val="bg1"/>
                </a:solidFill>
                <a:latin typeface="华文细黑" pitchFamily="2" charset="-122"/>
                <a:ea typeface="华文细黑" pitchFamily="2" charset="-122"/>
              </a:rPr>
              <a:t>(1)RFID</a:t>
            </a:r>
            <a:r>
              <a:rPr lang="zh-CN" altLang="en-US" sz="2000" b="1" dirty="0">
                <a:solidFill>
                  <a:schemeClr val="bg1"/>
                </a:solidFill>
                <a:latin typeface="华文细黑" pitchFamily="2" charset="-122"/>
                <a:ea typeface="华文细黑" pitchFamily="2" charset="-122"/>
              </a:rPr>
              <a:t>在</a:t>
            </a:r>
            <a:r>
              <a:rPr lang="zh-CN" altLang="en-US" sz="2000" b="1" dirty="0">
                <a:solidFill>
                  <a:srgbClr val="7030A0"/>
                </a:solidFill>
                <a:latin typeface="华文细黑" pitchFamily="2" charset="-122"/>
                <a:ea typeface="华文细黑" pitchFamily="2" charset="-122"/>
              </a:rPr>
              <a:t>交通运输</a:t>
            </a:r>
            <a:r>
              <a:rPr lang="zh-CN" altLang="en-US" sz="2000" b="1" dirty="0">
                <a:solidFill>
                  <a:schemeClr val="bg1"/>
                </a:solidFill>
                <a:latin typeface="华文细黑" pitchFamily="2" charset="-122"/>
                <a:ea typeface="华文细黑" pitchFamily="2" charset="-122"/>
              </a:rPr>
              <a:t>中的</a:t>
            </a:r>
            <a:r>
              <a:rPr lang="zh-CN" altLang="en-US" sz="2000" b="1" dirty="0" smtClean="0">
                <a:solidFill>
                  <a:schemeClr val="bg1"/>
                </a:solidFill>
                <a:latin typeface="华文细黑" pitchFamily="2" charset="-122"/>
                <a:ea typeface="华文细黑" pitchFamily="2" charset="-122"/>
              </a:rPr>
              <a:t>应用</a:t>
            </a:r>
            <a:endParaRPr lang="zh-CN" altLang="en-US" dirty="0"/>
          </a:p>
        </p:txBody>
      </p:sp>
      <p:sp>
        <p:nvSpPr>
          <p:cNvPr id="5" name="矩形 4"/>
          <p:cNvSpPr/>
          <p:nvPr/>
        </p:nvSpPr>
        <p:spPr>
          <a:xfrm>
            <a:off x="1973498" y="5984118"/>
            <a:ext cx="2348720" cy="523220"/>
          </a:xfrm>
          <a:prstGeom prst="rect">
            <a:avLst/>
          </a:prstGeom>
        </p:spPr>
        <p:txBody>
          <a:bodyPr wrap="none">
            <a:spAutoFit/>
          </a:bodyPr>
          <a:lstStyle/>
          <a:p>
            <a:r>
              <a:rPr lang="zh-CN" altLang="en-US" sz="2800" b="1" dirty="0" smtClean="0">
                <a:solidFill>
                  <a:schemeClr val="bg1"/>
                </a:solidFill>
              </a:rPr>
              <a:t>电子车牌系统</a:t>
            </a:r>
            <a:endParaRPr lang="zh-CN" altLang="en-US" sz="2800" b="1" dirty="0">
              <a:solidFill>
                <a:schemeClr val="bg1"/>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773" y="2152650"/>
            <a:ext cx="4515996" cy="3646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1044" y="2152650"/>
            <a:ext cx="4591410" cy="3646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矩形 14"/>
          <p:cNvSpPr/>
          <p:nvPr/>
        </p:nvSpPr>
        <p:spPr>
          <a:xfrm>
            <a:off x="6307546" y="5943171"/>
            <a:ext cx="3070071" cy="523220"/>
          </a:xfrm>
          <a:prstGeom prst="rect">
            <a:avLst/>
          </a:prstGeom>
        </p:spPr>
        <p:txBody>
          <a:bodyPr wrap="none">
            <a:spAutoFit/>
          </a:bodyPr>
          <a:lstStyle/>
          <a:p>
            <a:r>
              <a:rPr lang="zh-CN" altLang="en-US" sz="2800" b="1" dirty="0" smtClean="0">
                <a:solidFill>
                  <a:schemeClr val="bg1"/>
                </a:solidFill>
              </a:rPr>
              <a:t>智能行李分拣系统</a:t>
            </a:r>
            <a:endParaRPr lang="zh-CN" altLang="en-US" sz="2800" b="1" dirty="0">
              <a:solidFill>
                <a:schemeClr val="bg1"/>
              </a:solidFill>
            </a:endParaRPr>
          </a:p>
        </p:txBody>
      </p:sp>
      <p:pic>
        <p:nvPicPr>
          <p:cNvPr id="1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223" t="31921" r="26717" b="40941"/>
          <a:stretch/>
        </p:blipFill>
        <p:spPr bwMode="auto">
          <a:xfrm>
            <a:off x="9106415" y="27922"/>
            <a:ext cx="947881" cy="107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28352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p:cNvSpPr/>
          <p:nvPr/>
        </p:nvSpPr>
        <p:spPr>
          <a:xfrm>
            <a:off x="147482" y="1324111"/>
            <a:ext cx="32552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69340" y="1325966"/>
            <a:ext cx="7134967" cy="492443"/>
          </a:xfrm>
          <a:prstGeom prst="rect">
            <a:avLst/>
          </a:prstGeom>
        </p:spPr>
        <p:txBody>
          <a:bodyPr wrap="none" lIns="0" tIns="0" rIns="0" bIns="0" anchor="ctr">
            <a:spAutoFit/>
          </a:bodyPr>
          <a:lstStyle/>
          <a:p>
            <a:pPr algn="ctr">
              <a:spcBef>
                <a:spcPct val="20000"/>
              </a:spcBef>
              <a:buFont typeface="Arial" pitchFamily="34" charset="0"/>
              <a:buNone/>
            </a:pP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问题六：</a:t>
            </a:r>
            <a:r>
              <a:rPr lang="en-US" altLang="zh-CN"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技术的典型应用是什么？</a:t>
            </a:r>
          </a:p>
        </p:txBody>
      </p:sp>
      <p:sp>
        <p:nvSpPr>
          <p:cNvPr id="4" name="TextBox 3"/>
          <p:cNvSpPr txBox="1"/>
          <p:nvPr/>
        </p:nvSpPr>
        <p:spPr>
          <a:xfrm>
            <a:off x="21386" y="2101755"/>
            <a:ext cx="492443" cy="4380931"/>
          </a:xfrm>
          <a:prstGeom prst="rect">
            <a:avLst/>
          </a:prstGeom>
          <a:solidFill>
            <a:srgbClr val="00B050"/>
          </a:solidFill>
        </p:spPr>
        <p:txBody>
          <a:bodyPr vert="eaVert" wrap="square" rtlCol="0">
            <a:spAutoFit/>
          </a:bodyPr>
          <a:lstStyle/>
          <a:p>
            <a:r>
              <a:rPr lang="en-US" altLang="zh-CN" sz="2000" b="1" dirty="0" smtClean="0">
                <a:solidFill>
                  <a:schemeClr val="bg1"/>
                </a:solidFill>
                <a:latin typeface="华文细黑" pitchFamily="2" charset="-122"/>
                <a:ea typeface="华文细黑" pitchFamily="2" charset="-122"/>
              </a:rPr>
              <a:t>(2)RFID</a:t>
            </a:r>
            <a:r>
              <a:rPr lang="zh-CN" altLang="en-US" sz="2000" b="1" dirty="0" smtClean="0">
                <a:solidFill>
                  <a:schemeClr val="bg1"/>
                </a:solidFill>
                <a:latin typeface="华文细黑" pitchFamily="2" charset="-122"/>
                <a:ea typeface="华文细黑" pitchFamily="2" charset="-122"/>
              </a:rPr>
              <a:t>在</a:t>
            </a:r>
            <a:r>
              <a:rPr lang="zh-CN" altLang="en-US" sz="2000" b="1" dirty="0">
                <a:solidFill>
                  <a:srgbClr val="7030A0"/>
                </a:solidFill>
                <a:latin typeface="华文细黑" pitchFamily="2" charset="-122"/>
                <a:ea typeface="华文细黑" pitchFamily="2" charset="-122"/>
              </a:rPr>
              <a:t>医疗行业</a:t>
            </a:r>
            <a:r>
              <a:rPr lang="zh-CN" altLang="en-US" sz="2000" b="1" dirty="0" smtClean="0">
                <a:solidFill>
                  <a:schemeClr val="bg1"/>
                </a:solidFill>
                <a:latin typeface="华文细黑" pitchFamily="2" charset="-122"/>
                <a:ea typeface="华文细黑" pitchFamily="2" charset="-122"/>
              </a:rPr>
              <a:t>中</a:t>
            </a:r>
            <a:r>
              <a:rPr lang="zh-CN" altLang="en-US" sz="2000" b="1" dirty="0">
                <a:solidFill>
                  <a:schemeClr val="bg1"/>
                </a:solidFill>
                <a:latin typeface="华文细黑" pitchFamily="2" charset="-122"/>
                <a:ea typeface="华文细黑" pitchFamily="2" charset="-122"/>
              </a:rPr>
              <a:t>的</a:t>
            </a:r>
            <a:r>
              <a:rPr lang="zh-CN" altLang="en-US" sz="2000" b="1" dirty="0" smtClean="0">
                <a:solidFill>
                  <a:schemeClr val="bg1"/>
                </a:solidFill>
                <a:latin typeface="华文细黑" pitchFamily="2" charset="-122"/>
                <a:ea typeface="华文细黑" pitchFamily="2" charset="-122"/>
              </a:rPr>
              <a:t>应用</a:t>
            </a:r>
            <a:endParaRPr lang="zh-CN" altLang="en-US" dirty="0"/>
          </a:p>
        </p:txBody>
      </p:sp>
      <p:sp>
        <p:nvSpPr>
          <p:cNvPr id="5" name="矩形 4"/>
          <p:cNvSpPr/>
          <p:nvPr/>
        </p:nvSpPr>
        <p:spPr>
          <a:xfrm>
            <a:off x="3113210" y="6265508"/>
            <a:ext cx="2348720" cy="523220"/>
          </a:xfrm>
          <a:prstGeom prst="rect">
            <a:avLst/>
          </a:prstGeom>
        </p:spPr>
        <p:txBody>
          <a:bodyPr wrap="none">
            <a:spAutoFit/>
          </a:bodyPr>
          <a:lstStyle/>
          <a:p>
            <a:r>
              <a:rPr lang="zh-CN" altLang="en-US" sz="2800" b="1" dirty="0" smtClean="0">
                <a:solidFill>
                  <a:schemeClr val="bg1"/>
                </a:solidFill>
              </a:rPr>
              <a:t>医院购药流程</a:t>
            </a:r>
            <a:endParaRPr lang="zh-CN" altLang="en-US" sz="2800" b="1" dirty="0">
              <a:solidFill>
                <a:schemeClr val="bg1"/>
              </a:solidFill>
            </a:endParaRPr>
          </a:p>
        </p:txBody>
      </p:sp>
      <p:pic>
        <p:nvPicPr>
          <p:cNvPr id="1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223" t="31921" r="26717" b="40941"/>
          <a:stretch/>
        </p:blipFill>
        <p:spPr bwMode="auto">
          <a:xfrm>
            <a:off x="9106415" y="27922"/>
            <a:ext cx="947881" cy="107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78" t="22722" r="23209" b="30877"/>
          <a:stretch/>
        </p:blipFill>
        <p:spPr bwMode="auto">
          <a:xfrm>
            <a:off x="1072007" y="1918866"/>
            <a:ext cx="5811405" cy="411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descr="healthcare_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5676" y="1918865"/>
            <a:ext cx="2324680" cy="1898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security_RFID_b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5675" y="4157924"/>
            <a:ext cx="2324680" cy="187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7255676" y="6157786"/>
            <a:ext cx="2739853" cy="369332"/>
          </a:xfrm>
          <a:prstGeom prst="rect">
            <a:avLst/>
          </a:prstGeom>
        </p:spPr>
        <p:txBody>
          <a:bodyPr wrap="none">
            <a:spAutoFit/>
          </a:bodyPr>
          <a:lstStyle/>
          <a:p>
            <a:r>
              <a:rPr lang="zh-CN" altLang="en-US" b="1" dirty="0">
                <a:solidFill>
                  <a:schemeClr val="bg1"/>
                </a:solidFill>
                <a:latin typeface="华文细黑" pitchFamily="2" charset="-122"/>
                <a:ea typeface="华文细黑" pitchFamily="2" charset="-122"/>
              </a:rPr>
              <a:t>医疗</a:t>
            </a:r>
            <a:r>
              <a:rPr lang="zh-CN" altLang="en-US" b="1" dirty="0" smtClean="0">
                <a:solidFill>
                  <a:schemeClr val="bg1"/>
                </a:solidFill>
                <a:latin typeface="华文细黑" pitchFamily="2" charset="-122"/>
                <a:ea typeface="华文细黑" pitchFamily="2" charset="-122"/>
              </a:rPr>
              <a:t>人员佩带</a:t>
            </a:r>
            <a:r>
              <a:rPr lang="en-US" altLang="zh-CN" b="1" dirty="0">
                <a:solidFill>
                  <a:schemeClr val="bg1"/>
                </a:solidFill>
                <a:latin typeface="华文细黑" pitchFamily="2" charset="-122"/>
                <a:ea typeface="华文细黑" pitchFamily="2" charset="-122"/>
              </a:rPr>
              <a:t>RFID</a:t>
            </a:r>
            <a:r>
              <a:rPr lang="zh-CN" altLang="en-US" b="1" dirty="0">
                <a:solidFill>
                  <a:schemeClr val="bg1"/>
                </a:solidFill>
                <a:latin typeface="华文细黑" pitchFamily="2" charset="-122"/>
                <a:ea typeface="华文细黑" pitchFamily="2" charset="-122"/>
              </a:rPr>
              <a:t>识别证</a:t>
            </a:r>
            <a:endParaRPr lang="zh-CN" altLang="en-US" dirty="0">
              <a:solidFill>
                <a:schemeClr val="bg1"/>
              </a:solidFill>
              <a:latin typeface="华文细黑" pitchFamily="2" charset="-122"/>
              <a:ea typeface="华文细黑" pitchFamily="2" charset="-122"/>
            </a:endParaRPr>
          </a:p>
        </p:txBody>
      </p:sp>
    </p:spTree>
    <p:extLst>
      <p:ext uri="{BB962C8B-B14F-4D97-AF65-F5344CB8AC3E}">
        <p14:creationId xmlns:p14="http://schemas.microsoft.com/office/powerpoint/2010/main" val="39744964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147482" y="1324111"/>
            <a:ext cx="1576113" cy="520091"/>
            <a:chOff x="-12700" y="587118"/>
            <a:chExt cx="1906227" cy="520091"/>
          </a:xfrm>
        </p:grpSpPr>
        <p:sp>
          <p:nvSpPr>
            <p:cNvPr id="6" name="文本框 14"/>
            <p:cNvSpPr txBox="1"/>
            <p:nvPr/>
          </p:nvSpPr>
          <p:spPr>
            <a:xfrm>
              <a:off x="1893448" y="600941"/>
              <a:ext cx="79" cy="492443"/>
            </a:xfrm>
            <a:prstGeom prst="rect">
              <a:avLst/>
            </a:prstGeom>
          </p:spPr>
          <p:txBody>
            <a:bodyPr wrap="non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矩形 6"/>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p:cNvSpPr txBox="1"/>
          <p:nvPr/>
        </p:nvSpPr>
        <p:spPr>
          <a:xfrm>
            <a:off x="21387" y="2101755"/>
            <a:ext cx="492443" cy="4380931"/>
          </a:xfrm>
          <a:prstGeom prst="rect">
            <a:avLst/>
          </a:prstGeom>
          <a:solidFill>
            <a:srgbClr val="00B050"/>
          </a:solidFill>
        </p:spPr>
        <p:txBody>
          <a:bodyPr vert="eaVert" wrap="square" rtlCol="0">
            <a:spAutoFit/>
          </a:bodyPr>
          <a:lstStyle/>
          <a:p>
            <a:r>
              <a:rPr lang="en-US" altLang="zh-CN" sz="2000" b="1" dirty="0" smtClean="0">
                <a:solidFill>
                  <a:schemeClr val="bg1"/>
                </a:solidFill>
                <a:latin typeface="华文细黑" pitchFamily="2" charset="-122"/>
                <a:ea typeface="华文细黑" pitchFamily="2" charset="-122"/>
              </a:rPr>
              <a:t>(3)RFID</a:t>
            </a:r>
            <a:r>
              <a:rPr lang="zh-CN" altLang="en-US" sz="2000" b="1" dirty="0" smtClean="0">
                <a:solidFill>
                  <a:schemeClr val="bg1"/>
                </a:solidFill>
                <a:latin typeface="华文细黑" pitchFamily="2" charset="-122"/>
                <a:ea typeface="华文细黑" pitchFamily="2" charset="-122"/>
              </a:rPr>
              <a:t>在</a:t>
            </a:r>
            <a:r>
              <a:rPr lang="zh-CN" altLang="en-US" sz="2000" b="1" dirty="0" smtClean="0">
                <a:solidFill>
                  <a:srgbClr val="7030A0"/>
                </a:solidFill>
                <a:latin typeface="华文细黑" pitchFamily="2" charset="-122"/>
                <a:ea typeface="华文细黑" pitchFamily="2" charset="-122"/>
              </a:rPr>
              <a:t>食品安全</a:t>
            </a:r>
            <a:r>
              <a:rPr lang="zh-CN" altLang="en-US" sz="2000" b="1" dirty="0" smtClean="0">
                <a:solidFill>
                  <a:schemeClr val="bg1"/>
                </a:solidFill>
                <a:latin typeface="华文细黑" pitchFamily="2" charset="-122"/>
                <a:ea typeface="华文细黑" pitchFamily="2" charset="-122"/>
              </a:rPr>
              <a:t>中的应用</a:t>
            </a:r>
            <a:endParaRPr lang="zh-CN" altLang="en-US" dirty="0"/>
          </a:p>
        </p:txBody>
      </p:sp>
      <p:pic>
        <p:nvPicPr>
          <p:cNvPr id="12" name="Picture 2"/>
          <p:cNvPicPr>
            <a:picLocks noChangeAspect="1" noChangeArrowheads="1"/>
          </p:cNvPicPr>
          <p:nvPr/>
        </p:nvPicPr>
        <p:blipFill rotWithShape="1">
          <a:blip r:embed="rId2"/>
          <a:srcRect l="59521" t="11515"/>
          <a:stretch/>
        </p:blipFill>
        <p:spPr bwMode="auto">
          <a:xfrm>
            <a:off x="6725432" y="942993"/>
            <a:ext cx="2974290" cy="5512044"/>
          </a:xfrm>
          <a:prstGeom prst="rect">
            <a:avLst/>
          </a:prstGeom>
          <a:noFill/>
          <a:ln w="9525">
            <a:noFill/>
            <a:miter lim="800000"/>
            <a:headEnd/>
            <a:tailEnd/>
          </a:ln>
          <a:effectLst/>
        </p:spPr>
      </p:pic>
      <p:sp>
        <p:nvSpPr>
          <p:cNvPr id="14" name="矩形 13"/>
          <p:cNvSpPr/>
          <p:nvPr/>
        </p:nvSpPr>
        <p:spPr>
          <a:xfrm>
            <a:off x="669340" y="1324111"/>
            <a:ext cx="7134967" cy="492443"/>
          </a:xfrm>
          <a:prstGeom prst="rect">
            <a:avLst/>
          </a:prstGeom>
        </p:spPr>
        <p:txBody>
          <a:bodyPr wrap="none" lIns="0" tIns="0" rIns="0" bIns="0" anchor="ctr">
            <a:spAutoFit/>
          </a:bodyPr>
          <a:lstStyle/>
          <a:p>
            <a:pPr algn="ctr">
              <a:spcBef>
                <a:spcPct val="20000"/>
              </a:spcBef>
              <a:buFont typeface="Arial" pitchFamily="34" charset="0"/>
              <a:buNone/>
            </a:pP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问题六：</a:t>
            </a:r>
            <a:r>
              <a:rPr lang="en-US" altLang="zh-CN"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技术的典型应用是什么？</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930" y="2101754"/>
            <a:ext cx="5329696" cy="388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80902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147482" y="1324111"/>
            <a:ext cx="1576113" cy="520091"/>
            <a:chOff x="-12700" y="587118"/>
            <a:chExt cx="1906227" cy="520091"/>
          </a:xfrm>
        </p:grpSpPr>
        <p:sp>
          <p:nvSpPr>
            <p:cNvPr id="6" name="文本框 14"/>
            <p:cNvSpPr txBox="1"/>
            <p:nvPr/>
          </p:nvSpPr>
          <p:spPr>
            <a:xfrm>
              <a:off x="1893448" y="600941"/>
              <a:ext cx="79" cy="492443"/>
            </a:xfrm>
            <a:prstGeom prst="rect">
              <a:avLst/>
            </a:prstGeom>
          </p:spPr>
          <p:txBody>
            <a:bodyPr wrap="non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矩形 6"/>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p:cNvSpPr txBox="1"/>
          <p:nvPr/>
        </p:nvSpPr>
        <p:spPr>
          <a:xfrm>
            <a:off x="21390" y="2101755"/>
            <a:ext cx="492443" cy="4380931"/>
          </a:xfrm>
          <a:prstGeom prst="rect">
            <a:avLst/>
          </a:prstGeom>
          <a:solidFill>
            <a:srgbClr val="00B050"/>
          </a:solidFill>
        </p:spPr>
        <p:txBody>
          <a:bodyPr vert="eaVert" wrap="square" rtlCol="0">
            <a:spAutoFit/>
          </a:bodyPr>
          <a:lstStyle/>
          <a:p>
            <a:r>
              <a:rPr lang="en-US" altLang="zh-CN" sz="2000" b="1" dirty="0" smtClean="0">
                <a:solidFill>
                  <a:schemeClr val="bg1"/>
                </a:solidFill>
                <a:latin typeface="华文细黑" pitchFamily="2" charset="-122"/>
                <a:ea typeface="华文细黑" pitchFamily="2" charset="-122"/>
              </a:rPr>
              <a:t>(4)RFID</a:t>
            </a:r>
            <a:r>
              <a:rPr lang="zh-CN" altLang="en-US" sz="2000" b="1" dirty="0" smtClean="0">
                <a:solidFill>
                  <a:schemeClr val="bg1"/>
                </a:solidFill>
                <a:latin typeface="华文细黑" pitchFamily="2" charset="-122"/>
                <a:ea typeface="华文细黑" pitchFamily="2" charset="-122"/>
              </a:rPr>
              <a:t>在</a:t>
            </a:r>
            <a:r>
              <a:rPr lang="zh-CN" altLang="en-US" sz="2000" b="1" dirty="0" smtClean="0">
                <a:solidFill>
                  <a:srgbClr val="7030A0"/>
                </a:solidFill>
                <a:latin typeface="华文细黑" pitchFamily="2" charset="-122"/>
                <a:ea typeface="华文细黑" pitchFamily="2" charset="-122"/>
              </a:rPr>
              <a:t>产品防伪</a:t>
            </a:r>
            <a:r>
              <a:rPr lang="zh-CN" altLang="en-US" sz="2000" b="1" dirty="0" smtClean="0">
                <a:solidFill>
                  <a:schemeClr val="bg1"/>
                </a:solidFill>
                <a:latin typeface="华文细黑" pitchFamily="2" charset="-122"/>
                <a:ea typeface="华文细黑" pitchFamily="2" charset="-122"/>
              </a:rPr>
              <a:t>中</a:t>
            </a:r>
            <a:r>
              <a:rPr lang="zh-CN" altLang="en-US" sz="2000" b="1" dirty="0">
                <a:solidFill>
                  <a:schemeClr val="bg1"/>
                </a:solidFill>
                <a:latin typeface="华文细黑" pitchFamily="2" charset="-122"/>
                <a:ea typeface="华文细黑" pitchFamily="2" charset="-122"/>
              </a:rPr>
              <a:t>的</a:t>
            </a:r>
            <a:r>
              <a:rPr lang="zh-CN" altLang="en-US" sz="2000" b="1" dirty="0" smtClean="0">
                <a:solidFill>
                  <a:schemeClr val="bg1"/>
                </a:solidFill>
                <a:latin typeface="华文细黑" pitchFamily="2" charset="-122"/>
                <a:ea typeface="华文细黑" pitchFamily="2" charset="-122"/>
              </a:rPr>
              <a:t>应用</a:t>
            </a:r>
            <a:endParaRPr lang="zh-CN" altLang="en-US" dirty="0"/>
          </a:p>
        </p:txBody>
      </p:sp>
      <p:sp>
        <p:nvSpPr>
          <p:cNvPr id="14" name="矩形 13"/>
          <p:cNvSpPr/>
          <p:nvPr/>
        </p:nvSpPr>
        <p:spPr>
          <a:xfrm>
            <a:off x="669340" y="1324111"/>
            <a:ext cx="7134967" cy="492443"/>
          </a:xfrm>
          <a:prstGeom prst="rect">
            <a:avLst/>
          </a:prstGeom>
        </p:spPr>
        <p:txBody>
          <a:bodyPr wrap="none" lIns="0" tIns="0" rIns="0" bIns="0" anchor="ctr">
            <a:spAutoFit/>
          </a:bodyPr>
          <a:lstStyle/>
          <a:p>
            <a:pPr algn="ctr">
              <a:spcBef>
                <a:spcPct val="20000"/>
              </a:spcBef>
              <a:buFont typeface="Arial" pitchFamily="34" charset="0"/>
              <a:buNone/>
            </a:pP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问题六：</a:t>
            </a:r>
            <a:r>
              <a:rPr lang="en-US" altLang="zh-CN"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技术的典型应用是什么？</a:t>
            </a:r>
          </a:p>
        </p:txBody>
      </p:sp>
      <p:sp>
        <p:nvSpPr>
          <p:cNvPr id="13" name="Text Box 4"/>
          <p:cNvSpPr txBox="1">
            <a:spLocks noChangeArrowheads="1"/>
          </p:cNvSpPr>
          <p:nvPr/>
        </p:nvSpPr>
        <p:spPr bwMode="auto">
          <a:xfrm>
            <a:off x="1412540" y="6251853"/>
            <a:ext cx="35910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400" b="1" dirty="0">
                <a:solidFill>
                  <a:schemeClr val="bg1"/>
                </a:solidFill>
                <a:effectLst>
                  <a:outerShdw blurRad="38100" dist="38100" dir="2700000" algn="tl">
                    <a:srgbClr val="C0C0C0"/>
                  </a:outerShdw>
                </a:effectLst>
                <a:latin typeface="华文细黑" pitchFamily="2" charset="-122"/>
                <a:ea typeface="华文细黑" pitchFamily="2" charset="-122"/>
              </a:rPr>
              <a:t>将</a:t>
            </a:r>
            <a:r>
              <a:rPr lang="en-US" altLang="zh-CN" sz="2400" b="1" dirty="0">
                <a:solidFill>
                  <a:schemeClr val="bg1"/>
                </a:solidFill>
                <a:effectLst>
                  <a:outerShdw blurRad="38100" dist="38100" dir="2700000" algn="tl">
                    <a:srgbClr val="C0C0C0"/>
                  </a:outerShdw>
                </a:effectLst>
                <a:latin typeface="华文细黑" pitchFamily="2" charset="-122"/>
                <a:ea typeface="华文细黑" pitchFamily="2" charset="-122"/>
              </a:rPr>
              <a:t>RFID</a:t>
            </a:r>
            <a:r>
              <a:rPr lang="zh-CN" altLang="en-US" sz="2400" b="1" dirty="0">
                <a:solidFill>
                  <a:schemeClr val="bg1"/>
                </a:solidFill>
                <a:effectLst>
                  <a:outerShdw blurRad="38100" dist="38100" dir="2700000" algn="tl">
                    <a:srgbClr val="C0C0C0"/>
                  </a:outerShdw>
                </a:effectLst>
                <a:latin typeface="华文细黑" pitchFamily="2" charset="-122"/>
                <a:ea typeface="华文细黑" pitchFamily="2" charset="-122"/>
              </a:rPr>
              <a:t>芯片置于主机板</a:t>
            </a:r>
            <a:r>
              <a:rPr lang="zh-CN" altLang="en-US" sz="2400" b="1" dirty="0" smtClean="0">
                <a:solidFill>
                  <a:schemeClr val="bg1"/>
                </a:solidFill>
                <a:effectLst>
                  <a:outerShdw blurRad="38100" dist="38100" dir="2700000" algn="tl">
                    <a:srgbClr val="C0C0C0"/>
                  </a:outerShdw>
                </a:effectLst>
                <a:latin typeface="华文细黑" pitchFamily="2" charset="-122"/>
                <a:ea typeface="华文细黑" pitchFamily="2" charset="-122"/>
              </a:rPr>
              <a:t>上</a:t>
            </a:r>
            <a:endParaRPr lang="zh-TW" altLang="en-US" sz="2400" b="1" dirty="0">
              <a:solidFill>
                <a:schemeClr val="bg1"/>
              </a:solidFill>
              <a:effectLst>
                <a:outerShdw blurRad="38100" dist="38100" dir="2700000" algn="tl">
                  <a:srgbClr val="C0C0C0"/>
                </a:outerShdw>
              </a:effectLst>
              <a:latin typeface="华文细黑" pitchFamily="2" charset="-122"/>
              <a:ea typeface="华文细黑" pitchFamily="2" charset="-122"/>
            </a:endParaRPr>
          </a:p>
        </p:txBody>
      </p:sp>
      <p:pic>
        <p:nvPicPr>
          <p:cNvPr id="15" name="Picture 17" descr="DSCN1499"/>
          <p:cNvPicPr>
            <a:picLocks noChangeAspect="1" noChangeArrowheads="1"/>
          </p:cNvPicPr>
          <p:nvPr/>
        </p:nvPicPr>
        <p:blipFill rotWithShape="1">
          <a:blip r:embed="rId2">
            <a:extLst>
              <a:ext uri="{28A0092B-C50C-407E-A947-70E740481C1C}">
                <a14:useLocalDpi xmlns:a14="http://schemas.microsoft.com/office/drawing/2010/main" val="0"/>
              </a:ext>
            </a:extLst>
          </a:blip>
          <a:srcRect b="7198"/>
          <a:stretch/>
        </p:blipFill>
        <p:spPr bwMode="auto">
          <a:xfrm>
            <a:off x="843451" y="2101754"/>
            <a:ext cx="4629425" cy="394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椭圆 1"/>
          <p:cNvSpPr/>
          <p:nvPr/>
        </p:nvSpPr>
        <p:spPr>
          <a:xfrm>
            <a:off x="2611476" y="4899546"/>
            <a:ext cx="1072007" cy="125559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Picture 5" descr="产品防伪"/>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2698" y="2113791"/>
            <a:ext cx="3350961" cy="437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0162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147482" y="1324111"/>
            <a:ext cx="1576113" cy="520091"/>
            <a:chOff x="-12700" y="587118"/>
            <a:chExt cx="1906227" cy="520091"/>
          </a:xfrm>
        </p:grpSpPr>
        <p:sp>
          <p:nvSpPr>
            <p:cNvPr id="6" name="文本框 14"/>
            <p:cNvSpPr txBox="1"/>
            <p:nvPr/>
          </p:nvSpPr>
          <p:spPr>
            <a:xfrm>
              <a:off x="1893448" y="600941"/>
              <a:ext cx="79" cy="492443"/>
            </a:xfrm>
            <a:prstGeom prst="rect">
              <a:avLst/>
            </a:prstGeom>
          </p:spPr>
          <p:txBody>
            <a:bodyPr wrap="non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矩形 6"/>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13"/>
          <p:cNvSpPr/>
          <p:nvPr/>
        </p:nvSpPr>
        <p:spPr>
          <a:xfrm>
            <a:off x="723509" y="1325966"/>
            <a:ext cx="7134967" cy="492443"/>
          </a:xfrm>
          <a:prstGeom prst="rect">
            <a:avLst/>
          </a:prstGeom>
        </p:spPr>
        <p:txBody>
          <a:bodyPr wrap="none" lIns="0" tIns="0" rIns="0" bIns="0" anchor="ctr">
            <a:spAutoFit/>
          </a:bodyPr>
          <a:lstStyle/>
          <a:p>
            <a:pPr algn="ctr">
              <a:spcBef>
                <a:spcPct val="20000"/>
              </a:spcBef>
              <a:buFont typeface="Arial" pitchFamily="34" charset="0"/>
              <a:buNone/>
            </a:pP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问题六：</a:t>
            </a:r>
            <a:r>
              <a:rPr lang="en-US" altLang="zh-CN"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技术的典型应用是什么？</a:t>
            </a:r>
          </a:p>
        </p:txBody>
      </p:sp>
      <p:sp>
        <p:nvSpPr>
          <p:cNvPr id="16" name="TextBox 15"/>
          <p:cNvSpPr txBox="1"/>
          <p:nvPr/>
        </p:nvSpPr>
        <p:spPr>
          <a:xfrm>
            <a:off x="62203" y="2101752"/>
            <a:ext cx="492443" cy="4380931"/>
          </a:xfrm>
          <a:prstGeom prst="rect">
            <a:avLst/>
          </a:prstGeom>
          <a:solidFill>
            <a:srgbClr val="00B050"/>
          </a:solidFill>
        </p:spPr>
        <p:txBody>
          <a:bodyPr vert="eaVert" wrap="square" rtlCol="0">
            <a:spAutoFit/>
          </a:bodyPr>
          <a:lstStyle/>
          <a:p>
            <a:r>
              <a:rPr lang="en-US" altLang="zh-CN" sz="2000" b="1" dirty="0" smtClean="0">
                <a:solidFill>
                  <a:schemeClr val="bg1"/>
                </a:solidFill>
                <a:latin typeface="华文细黑" pitchFamily="2" charset="-122"/>
                <a:ea typeface="华文细黑" pitchFamily="2" charset="-122"/>
              </a:rPr>
              <a:t>(5)RFID</a:t>
            </a:r>
            <a:r>
              <a:rPr lang="zh-CN" altLang="en-US" sz="2000" b="1" dirty="0" smtClean="0">
                <a:solidFill>
                  <a:schemeClr val="bg1"/>
                </a:solidFill>
                <a:latin typeface="华文细黑" pitchFamily="2" charset="-122"/>
                <a:ea typeface="华文细黑" pitchFamily="2" charset="-122"/>
              </a:rPr>
              <a:t>在</a:t>
            </a:r>
            <a:r>
              <a:rPr lang="zh-CN" altLang="en-US" sz="2000" b="1" dirty="0">
                <a:solidFill>
                  <a:srgbClr val="7030A0"/>
                </a:solidFill>
                <a:latin typeface="华文细黑" pitchFamily="2" charset="-122"/>
                <a:ea typeface="华文细黑" pitchFamily="2" charset="-122"/>
              </a:rPr>
              <a:t>食品溯源</a:t>
            </a:r>
            <a:r>
              <a:rPr lang="zh-CN" altLang="en-US" sz="2000" b="1" dirty="0" smtClean="0">
                <a:solidFill>
                  <a:schemeClr val="bg1"/>
                </a:solidFill>
                <a:latin typeface="华文细黑" pitchFamily="2" charset="-122"/>
                <a:ea typeface="华文细黑" pitchFamily="2" charset="-122"/>
              </a:rPr>
              <a:t>中</a:t>
            </a:r>
            <a:r>
              <a:rPr lang="zh-CN" altLang="en-US" sz="2000" b="1" dirty="0">
                <a:solidFill>
                  <a:schemeClr val="bg1"/>
                </a:solidFill>
                <a:latin typeface="华文细黑" pitchFamily="2" charset="-122"/>
                <a:ea typeface="华文细黑" pitchFamily="2" charset="-122"/>
              </a:rPr>
              <a:t>的</a:t>
            </a:r>
            <a:r>
              <a:rPr lang="zh-CN" altLang="en-US" sz="2000" b="1" dirty="0" smtClean="0">
                <a:solidFill>
                  <a:schemeClr val="bg1"/>
                </a:solidFill>
                <a:latin typeface="华文细黑" pitchFamily="2" charset="-122"/>
                <a:ea typeface="华文细黑" pitchFamily="2" charset="-122"/>
              </a:rPr>
              <a:t>应用</a:t>
            </a:r>
            <a:endParaRPr lang="zh-CN" alt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943" y="2126420"/>
            <a:ext cx="3355050" cy="408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4"/>
          <p:cNvSpPr txBox="1">
            <a:spLocks noChangeArrowheads="1"/>
          </p:cNvSpPr>
          <p:nvPr/>
        </p:nvSpPr>
        <p:spPr bwMode="auto">
          <a:xfrm>
            <a:off x="1736289" y="6251851"/>
            <a:ext cx="26677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400" b="1" dirty="0" smtClean="0">
                <a:solidFill>
                  <a:schemeClr val="bg1"/>
                </a:solidFill>
                <a:effectLst>
                  <a:outerShdw blurRad="38100" dist="38100" dir="2700000" algn="tl">
                    <a:srgbClr val="C0C0C0"/>
                  </a:outerShdw>
                </a:effectLst>
                <a:latin typeface="华文细黑" pitchFamily="2" charset="-122"/>
                <a:ea typeface="华文细黑" pitchFamily="2" charset="-122"/>
              </a:rPr>
              <a:t>RFID</a:t>
            </a:r>
            <a:r>
              <a:rPr lang="zh-CN" altLang="en-US" sz="2400" b="1" dirty="0" smtClean="0">
                <a:solidFill>
                  <a:schemeClr val="bg1"/>
                </a:solidFill>
                <a:effectLst>
                  <a:outerShdw blurRad="38100" dist="38100" dir="2700000" algn="tl">
                    <a:srgbClr val="C0C0C0"/>
                  </a:outerShdw>
                </a:effectLst>
                <a:latin typeface="华文细黑" pitchFamily="2" charset="-122"/>
                <a:ea typeface="华文细黑" pitchFamily="2" charset="-122"/>
              </a:rPr>
              <a:t>食品溯源应用</a:t>
            </a:r>
            <a:endParaRPr lang="zh-TW" altLang="en-US" sz="2400" b="1" dirty="0">
              <a:solidFill>
                <a:schemeClr val="bg1"/>
              </a:solidFill>
              <a:effectLst>
                <a:outerShdw blurRad="38100" dist="38100" dir="2700000" algn="tl">
                  <a:srgbClr val="C0C0C0"/>
                </a:outerShdw>
              </a:effectLst>
              <a:latin typeface="华文细黑" pitchFamily="2" charset="-122"/>
              <a:ea typeface="华文细黑" pitchFamily="2" charset="-122"/>
            </a:endParaRPr>
          </a:p>
        </p:txBody>
      </p:sp>
      <p:pic>
        <p:nvPicPr>
          <p:cNvPr id="18" name="Picture 4" descr="fruitch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100" y="2126420"/>
            <a:ext cx="5208679" cy="408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5"/>
          <p:cNvSpPr txBox="1">
            <a:spLocks noChangeArrowheads="1"/>
          </p:cNvSpPr>
          <p:nvPr/>
        </p:nvSpPr>
        <p:spPr bwMode="auto">
          <a:xfrm>
            <a:off x="5909482" y="6251850"/>
            <a:ext cx="250859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erdana" pitchFamily="34" charset="0"/>
                <a:ea typeface="宋体" pitchFamily="2" charset="-122"/>
              </a:defRPr>
            </a:lvl1pPr>
            <a:lvl2pPr marL="742950" indent="-285750" eaLnBrk="0" hangingPunct="0">
              <a:defRPr>
                <a:solidFill>
                  <a:schemeClr val="tx1"/>
                </a:solidFill>
                <a:latin typeface="Verdana" pitchFamily="34" charset="0"/>
                <a:ea typeface="宋体" pitchFamily="2" charset="-122"/>
              </a:defRPr>
            </a:lvl2pPr>
            <a:lvl3pPr marL="1143000" indent="-228600" eaLnBrk="0" hangingPunct="0">
              <a:defRPr>
                <a:solidFill>
                  <a:schemeClr val="tx1"/>
                </a:solidFill>
                <a:latin typeface="Verdana" pitchFamily="34" charset="0"/>
                <a:ea typeface="宋体" pitchFamily="2" charset="-122"/>
              </a:defRPr>
            </a:lvl3pPr>
            <a:lvl4pPr marL="1600200" indent="-228600" eaLnBrk="0" hangingPunct="0">
              <a:defRPr>
                <a:solidFill>
                  <a:schemeClr val="tx1"/>
                </a:solidFill>
                <a:latin typeface="Verdana" pitchFamily="34" charset="0"/>
                <a:ea typeface="宋体" pitchFamily="2" charset="-122"/>
              </a:defRPr>
            </a:lvl4pPr>
            <a:lvl5pPr marL="2057400" indent="-228600" eaLnBrk="0" hangingPunct="0">
              <a:defRPr>
                <a:solidFill>
                  <a:schemeClr val="tx1"/>
                </a:solidFill>
                <a:latin typeface="Verdana" pitchFamily="34" charset="0"/>
                <a:ea typeface="宋体" pitchFamily="2" charset="-122"/>
              </a:defRPr>
            </a:lvl5pPr>
            <a:lvl6pPr marL="2514600" indent="-228600" eaLnBrk="0" fontAlgn="base" hangingPunct="0">
              <a:spcBef>
                <a:spcPct val="0"/>
              </a:spcBef>
              <a:spcAft>
                <a:spcPct val="0"/>
              </a:spcAft>
              <a:defRPr>
                <a:solidFill>
                  <a:schemeClr val="tx1"/>
                </a:solidFill>
                <a:latin typeface="Verdana" pitchFamily="34" charset="0"/>
                <a:ea typeface="宋体" pitchFamily="2" charset="-122"/>
              </a:defRPr>
            </a:lvl6pPr>
            <a:lvl7pPr marL="2971800" indent="-228600" eaLnBrk="0" fontAlgn="base" hangingPunct="0">
              <a:spcBef>
                <a:spcPct val="0"/>
              </a:spcBef>
              <a:spcAft>
                <a:spcPct val="0"/>
              </a:spcAft>
              <a:defRPr>
                <a:solidFill>
                  <a:schemeClr val="tx1"/>
                </a:solidFill>
                <a:latin typeface="Verdana" pitchFamily="34" charset="0"/>
                <a:ea typeface="宋体" pitchFamily="2" charset="-122"/>
              </a:defRPr>
            </a:lvl7pPr>
            <a:lvl8pPr marL="3429000" indent="-228600" eaLnBrk="0" fontAlgn="base" hangingPunct="0">
              <a:spcBef>
                <a:spcPct val="0"/>
              </a:spcBef>
              <a:spcAft>
                <a:spcPct val="0"/>
              </a:spcAft>
              <a:defRPr>
                <a:solidFill>
                  <a:schemeClr val="tx1"/>
                </a:solidFill>
                <a:latin typeface="Verdana" pitchFamily="34" charset="0"/>
                <a:ea typeface="宋体" pitchFamily="2" charset="-122"/>
              </a:defRPr>
            </a:lvl8pPr>
            <a:lvl9pPr marL="3886200" indent="-228600" eaLnBrk="0" fontAlgn="base" hangingPunct="0">
              <a:spcBef>
                <a:spcPct val="0"/>
              </a:spcBef>
              <a:spcAft>
                <a:spcPct val="0"/>
              </a:spcAft>
              <a:defRPr>
                <a:solidFill>
                  <a:schemeClr val="tx1"/>
                </a:solidFill>
                <a:latin typeface="Verdana" pitchFamily="34" charset="0"/>
                <a:ea typeface="宋体" pitchFamily="2" charset="-122"/>
              </a:defRPr>
            </a:lvl9pPr>
          </a:lstStyle>
          <a:p>
            <a:pPr algn="ctr" eaLnBrk="1" hangingPunct="1"/>
            <a:r>
              <a:rPr lang="zh-CN" altLang="en-US" sz="2400" dirty="0">
                <a:solidFill>
                  <a:schemeClr val="bg1"/>
                </a:solidFill>
                <a:latin typeface="Arial" pitchFamily="34" charset="0"/>
                <a:ea typeface="黑体" pitchFamily="2" charset="-122"/>
              </a:rPr>
              <a:t>水果供应链管理</a:t>
            </a:r>
          </a:p>
        </p:txBody>
      </p:sp>
    </p:spTree>
    <p:extLst>
      <p:ext uri="{BB962C8B-B14F-4D97-AF65-F5344CB8AC3E}">
        <p14:creationId xmlns:p14="http://schemas.microsoft.com/office/powerpoint/2010/main" val="4316717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147482" y="1310916"/>
            <a:ext cx="8215787" cy="533285"/>
            <a:chOff x="-12700" y="573924"/>
            <a:chExt cx="8339584" cy="533285"/>
          </a:xfrm>
        </p:grpSpPr>
        <p:sp>
          <p:nvSpPr>
            <p:cNvPr id="6" name="文本框 14"/>
            <p:cNvSpPr txBox="1"/>
            <p:nvPr/>
          </p:nvSpPr>
          <p:spPr>
            <a:xfrm>
              <a:off x="667855" y="573924"/>
              <a:ext cx="7659029" cy="492443"/>
            </a:xfrm>
            <a:prstGeom prst="rect">
              <a:avLst/>
            </a:prstGeom>
          </p:spPr>
          <p:txBody>
            <a:bodyPr wrap="non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r>
                <a:rPr lang="zh-CN" altLang="en-US"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想一想：</a:t>
              </a:r>
              <a:r>
                <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是什么让零售商如此推崇</a:t>
              </a:r>
              <a:r>
                <a:rPr lang="en-US" altLang="zh-CN"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矩形 6"/>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Picture 2"/>
          <p:cNvPicPr>
            <a:picLocks noChangeAspect="1" noChangeArrowheads="1"/>
          </p:cNvPicPr>
          <p:nvPr/>
        </p:nvPicPr>
        <p:blipFill rotWithShape="1">
          <a:blip r:embed="rId2"/>
          <a:srcRect t="19445"/>
          <a:stretch/>
        </p:blipFill>
        <p:spPr bwMode="auto">
          <a:xfrm>
            <a:off x="147482" y="1912440"/>
            <a:ext cx="7345281" cy="4258426"/>
          </a:xfrm>
          <a:prstGeom prst="rect">
            <a:avLst/>
          </a:prstGeom>
          <a:noFill/>
          <a:ln w="9525">
            <a:noFill/>
            <a:miter lim="800000"/>
            <a:headEnd/>
            <a:tailEnd/>
          </a:ln>
          <a:effectLst/>
        </p:spPr>
      </p:pic>
      <p:sp>
        <p:nvSpPr>
          <p:cNvPr id="3" name="矩形 2"/>
          <p:cNvSpPr/>
          <p:nvPr/>
        </p:nvSpPr>
        <p:spPr>
          <a:xfrm>
            <a:off x="7691898" y="1324110"/>
            <a:ext cx="2388727" cy="5016758"/>
          </a:xfrm>
          <a:prstGeom prst="rect">
            <a:avLst/>
          </a:prstGeom>
        </p:spPr>
        <p:txBody>
          <a:bodyPr wrap="square">
            <a:spAutoFit/>
          </a:bodyPr>
          <a:lstStyle/>
          <a:p>
            <a:r>
              <a:rPr lang="zh-CN" altLang="en-US" sz="4000" b="1" dirty="0" smtClean="0">
                <a:solidFill>
                  <a:srgbClr val="FFFF00"/>
                </a:solidFill>
                <a:latin typeface="华文细黑" pitchFamily="2" charset="-122"/>
                <a:ea typeface="华文细黑" pitchFamily="2" charset="-122"/>
              </a:rPr>
              <a:t>        通过</a:t>
            </a:r>
            <a:r>
              <a:rPr lang="zh-CN" altLang="en-US" sz="4000" b="1" dirty="0">
                <a:solidFill>
                  <a:srgbClr val="FFFF00"/>
                </a:solidFill>
                <a:latin typeface="华文细黑" pitchFamily="2" charset="-122"/>
                <a:ea typeface="华文细黑" pitchFamily="2" charset="-122"/>
              </a:rPr>
              <a:t>采用</a:t>
            </a:r>
            <a:r>
              <a:rPr lang="en-US" altLang="zh-CN" sz="4000" b="1" dirty="0">
                <a:solidFill>
                  <a:srgbClr val="FFFF00"/>
                </a:solidFill>
                <a:latin typeface="华文细黑" pitchFamily="2" charset="-122"/>
                <a:ea typeface="华文细黑" pitchFamily="2" charset="-122"/>
              </a:rPr>
              <a:t>RFID</a:t>
            </a:r>
            <a:r>
              <a:rPr lang="zh-CN" altLang="en-US" sz="4000" b="1" dirty="0" smtClean="0">
                <a:solidFill>
                  <a:srgbClr val="FFFF00"/>
                </a:solidFill>
                <a:latin typeface="华文细黑" pitchFamily="2" charset="-122"/>
                <a:ea typeface="华文细黑" pitchFamily="2" charset="-122"/>
              </a:rPr>
              <a:t>，不</a:t>
            </a:r>
            <a:r>
              <a:rPr lang="zh-CN" altLang="en-US" sz="4000" b="1" dirty="0">
                <a:solidFill>
                  <a:srgbClr val="FFFF00"/>
                </a:solidFill>
                <a:latin typeface="华文细黑" pitchFamily="2" charset="-122"/>
                <a:ea typeface="华文细黑" pitchFamily="2" charset="-122"/>
              </a:rPr>
              <a:t>需要人工查看进货的条码而节省的劳动力</a:t>
            </a:r>
            <a:r>
              <a:rPr lang="zh-CN" altLang="en-US" sz="4000" b="1" dirty="0" smtClean="0">
                <a:solidFill>
                  <a:srgbClr val="FFFF00"/>
                </a:solidFill>
                <a:latin typeface="华文细黑" pitchFamily="2" charset="-122"/>
                <a:ea typeface="华文细黑" pitchFamily="2" charset="-122"/>
              </a:rPr>
              <a:t>成本。</a:t>
            </a:r>
            <a:endParaRPr lang="zh-CN" altLang="en-US" sz="4000" b="1" dirty="0">
              <a:solidFill>
                <a:srgbClr val="FFFF00"/>
              </a:solidFill>
              <a:latin typeface="华文细黑" pitchFamily="2" charset="-122"/>
              <a:ea typeface="华文细黑" pitchFamily="2" charset="-122"/>
            </a:endParaRPr>
          </a:p>
        </p:txBody>
      </p:sp>
      <p:sp>
        <p:nvSpPr>
          <p:cNvPr id="4" name="TextBox 3"/>
          <p:cNvSpPr txBox="1"/>
          <p:nvPr/>
        </p:nvSpPr>
        <p:spPr>
          <a:xfrm>
            <a:off x="669340" y="6170867"/>
            <a:ext cx="6714099" cy="584775"/>
          </a:xfrm>
          <a:prstGeom prst="rect">
            <a:avLst/>
          </a:prstGeom>
          <a:noFill/>
        </p:spPr>
        <p:txBody>
          <a:bodyPr wrap="square" rtlCol="0">
            <a:spAutoFit/>
          </a:bodyPr>
          <a:lstStyle/>
          <a:p>
            <a:r>
              <a:rPr lang="en-US" altLang="zh-CN" sz="3200" b="1" dirty="0" smtClean="0">
                <a:solidFill>
                  <a:schemeClr val="bg1"/>
                </a:solidFill>
                <a:latin typeface="华文细黑" pitchFamily="2" charset="-122"/>
                <a:ea typeface="华文细黑" pitchFamily="2" charset="-122"/>
              </a:rPr>
              <a:t>RFID </a:t>
            </a:r>
            <a:r>
              <a:rPr lang="zh-CN" altLang="en-US" sz="3200" b="1" dirty="0" smtClean="0">
                <a:solidFill>
                  <a:schemeClr val="bg1"/>
                </a:solidFill>
                <a:latin typeface="华文细黑" pitchFamily="2" charset="-122"/>
                <a:ea typeface="华文细黑" pitchFamily="2" charset="-122"/>
              </a:rPr>
              <a:t>技术和应用的市场前景巨大！</a:t>
            </a:r>
            <a:endParaRPr lang="zh-CN" altLang="en-US" sz="3200" b="1" dirty="0">
              <a:solidFill>
                <a:schemeClr val="bg1"/>
              </a:solidFill>
              <a:latin typeface="华文细黑" pitchFamily="2" charset="-122"/>
              <a:ea typeface="华文细黑" pitchFamily="2" charset="-122"/>
            </a:endParaRPr>
          </a:p>
        </p:txBody>
      </p:sp>
    </p:spTree>
    <p:extLst>
      <p:ext uri="{BB962C8B-B14F-4D97-AF65-F5344CB8AC3E}">
        <p14:creationId xmlns:p14="http://schemas.microsoft.com/office/powerpoint/2010/main" val="41898333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147483" y="1310917"/>
            <a:ext cx="6127339" cy="533284"/>
            <a:chOff x="-12700" y="573925"/>
            <a:chExt cx="6219666" cy="533284"/>
          </a:xfrm>
        </p:grpSpPr>
        <p:sp>
          <p:nvSpPr>
            <p:cNvPr id="6" name="文本框 14"/>
            <p:cNvSpPr txBox="1"/>
            <p:nvPr/>
          </p:nvSpPr>
          <p:spPr>
            <a:xfrm>
              <a:off x="517020" y="573925"/>
              <a:ext cx="5689946"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看一看：我国的</a:t>
              </a:r>
              <a:r>
                <a:rPr lang="en-US" altLang="zh-CN"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发展思路</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矩形 6"/>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1"/>
          <p:cNvPicPr>
            <a:picLocks noChangeAspect="1" noChangeArrowheads="1"/>
          </p:cNvPicPr>
          <p:nvPr/>
        </p:nvPicPr>
        <p:blipFill>
          <a:blip r:embed="rId2"/>
          <a:srcRect/>
          <a:stretch>
            <a:fillRect/>
          </a:stretch>
        </p:blipFill>
        <p:spPr bwMode="auto">
          <a:xfrm>
            <a:off x="884420" y="2060812"/>
            <a:ext cx="8413829" cy="4517409"/>
          </a:xfrm>
          <a:prstGeom prst="rect">
            <a:avLst/>
          </a:prstGeom>
          <a:noFill/>
          <a:ln w="9525">
            <a:noFill/>
            <a:miter lim="800000"/>
            <a:headEnd/>
            <a:tailEnd/>
          </a:ln>
        </p:spPr>
      </p:pic>
    </p:spTree>
    <p:extLst>
      <p:ext uri="{BB962C8B-B14F-4D97-AF65-F5344CB8AC3E}">
        <p14:creationId xmlns:p14="http://schemas.microsoft.com/office/powerpoint/2010/main" val="34440626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147482" y="1310917"/>
            <a:ext cx="6836085" cy="533285"/>
            <a:chOff x="-12700" y="573924"/>
            <a:chExt cx="6939092" cy="533285"/>
          </a:xfrm>
        </p:grpSpPr>
        <p:sp>
          <p:nvSpPr>
            <p:cNvPr id="6" name="文本框 14"/>
            <p:cNvSpPr txBox="1"/>
            <p:nvPr/>
          </p:nvSpPr>
          <p:spPr>
            <a:xfrm>
              <a:off x="517020" y="573924"/>
              <a:ext cx="6409372" cy="492443"/>
            </a:xfrm>
            <a:prstGeom prst="rect">
              <a:avLst/>
            </a:prstGeom>
          </p:spPr>
          <p:txBody>
            <a:bodyPr wrap="non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比一比：</a:t>
              </a:r>
              <a:r>
                <a:rPr lang="en-US" altLang="zh-CN"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为什么如此有优势？</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矩形 6"/>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2" name="表格 1"/>
          <p:cNvGraphicFramePr>
            <a:graphicFrameLocks noGrp="1"/>
          </p:cNvGraphicFramePr>
          <p:nvPr>
            <p:extLst>
              <p:ext uri="{D42A27DB-BD31-4B8C-83A1-F6EECF244321}">
                <p14:modId xmlns:p14="http://schemas.microsoft.com/office/powerpoint/2010/main" val="1553598997"/>
              </p:ext>
            </p:extLst>
          </p:nvPr>
        </p:nvGraphicFramePr>
        <p:xfrm>
          <a:off x="884420" y="1913737"/>
          <a:ext cx="4565889" cy="4876800"/>
        </p:xfrm>
        <a:graphic>
          <a:graphicData uri="http://schemas.openxmlformats.org/drawingml/2006/table">
            <a:tbl>
              <a:tblPr firstRow="1" bandRow="1">
                <a:tableStyleId>{8A107856-5554-42FB-B03E-39F5DBC370BA}</a:tableStyleId>
              </a:tblPr>
              <a:tblGrid>
                <a:gridCol w="1327300"/>
                <a:gridCol w="1433104"/>
                <a:gridCol w="1805485"/>
              </a:tblGrid>
              <a:tr h="329754">
                <a:tc>
                  <a:txBody>
                    <a:bodyPr/>
                    <a:lstStyle/>
                    <a:p>
                      <a:pPr algn="ctr"/>
                      <a:r>
                        <a:rPr lang="zh-CN" altLang="en-US" sz="2000" dirty="0" smtClean="0"/>
                        <a:t>功能</a:t>
                      </a:r>
                      <a:endParaRPr lang="zh-CN" altLang="en-US" sz="2000" dirty="0">
                        <a:latin typeface="华文细黑" pitchFamily="2" charset="-122"/>
                        <a:ea typeface="华文细黑" pitchFamily="2" charset="-122"/>
                      </a:endParaRPr>
                    </a:p>
                  </a:txBody>
                  <a:tcPr marL="75605" marR="75605"/>
                </a:tc>
                <a:tc>
                  <a:txBody>
                    <a:bodyPr/>
                    <a:lstStyle/>
                    <a:p>
                      <a:pPr algn="ctr"/>
                      <a:r>
                        <a:rPr lang="zh-CN" altLang="en-US" sz="2000" dirty="0" smtClean="0"/>
                        <a:t>条码</a:t>
                      </a:r>
                      <a:endParaRPr lang="zh-CN" altLang="en-US" sz="2000" dirty="0">
                        <a:latin typeface="华文细黑" pitchFamily="2" charset="-122"/>
                        <a:ea typeface="华文细黑" pitchFamily="2" charset="-122"/>
                      </a:endParaRPr>
                    </a:p>
                  </a:txBody>
                  <a:tcPr marL="75605" marR="75605"/>
                </a:tc>
                <a:tc>
                  <a:txBody>
                    <a:bodyPr/>
                    <a:lstStyle/>
                    <a:p>
                      <a:pPr algn="ctr"/>
                      <a:r>
                        <a:rPr lang="en-US" altLang="zh-CN" sz="2000" dirty="0" smtClean="0"/>
                        <a:t>RFID</a:t>
                      </a:r>
                      <a:endParaRPr lang="zh-CN" altLang="en-US" sz="2000" dirty="0">
                        <a:latin typeface="华文细黑" pitchFamily="2" charset="-122"/>
                        <a:ea typeface="华文细黑" pitchFamily="2" charset="-122"/>
                      </a:endParaRPr>
                    </a:p>
                  </a:txBody>
                  <a:tcPr marL="75605" marR="75605"/>
                </a:tc>
              </a:tr>
              <a:tr h="301728">
                <a:tc>
                  <a:txBody>
                    <a:bodyPr/>
                    <a:lstStyle/>
                    <a:p>
                      <a:r>
                        <a:rPr lang="zh-CN" altLang="en-US" sz="1200" dirty="0" smtClean="0"/>
                        <a:t>快速扫描</a:t>
                      </a:r>
                      <a:endParaRPr lang="zh-CN" altLang="en-US" sz="1200" dirty="0"/>
                    </a:p>
                  </a:txBody>
                  <a:tcPr marL="75605" marR="75605"/>
                </a:tc>
                <a:tc>
                  <a:txBody>
                    <a:bodyPr/>
                    <a:lstStyle/>
                    <a:p>
                      <a:endParaRPr lang="zh-CN" altLang="en-US" dirty="0"/>
                    </a:p>
                  </a:txBody>
                  <a:tcPr marL="75605" marR="75605"/>
                </a:tc>
                <a:tc>
                  <a:txBody>
                    <a:bodyPr/>
                    <a:lstStyle/>
                    <a:p>
                      <a:endParaRPr lang="zh-CN" altLang="en-US" dirty="0"/>
                    </a:p>
                  </a:txBody>
                  <a:tcPr marL="75605" marR="75605"/>
                </a:tc>
              </a:tr>
              <a:tr h="301728">
                <a:tc>
                  <a:txBody>
                    <a:bodyPr/>
                    <a:lstStyle/>
                    <a:p>
                      <a:r>
                        <a:rPr lang="zh-CN" altLang="en-US" sz="1200" dirty="0" smtClean="0"/>
                        <a:t>使用寿命</a:t>
                      </a:r>
                      <a:endParaRPr lang="zh-CN" altLang="en-US" sz="1200" dirty="0"/>
                    </a:p>
                  </a:txBody>
                  <a:tcPr marL="75605" marR="75605"/>
                </a:tc>
                <a:tc>
                  <a:txBody>
                    <a:bodyPr/>
                    <a:lstStyle/>
                    <a:p>
                      <a:endParaRPr lang="zh-CN" altLang="en-US" dirty="0"/>
                    </a:p>
                  </a:txBody>
                  <a:tcPr marL="75605" marR="75605"/>
                </a:tc>
                <a:tc>
                  <a:txBody>
                    <a:bodyPr/>
                    <a:lstStyle/>
                    <a:p>
                      <a:endParaRPr lang="zh-CN" altLang="en-US"/>
                    </a:p>
                  </a:txBody>
                  <a:tcPr marL="75605" marR="75605"/>
                </a:tc>
              </a:tr>
              <a:tr h="301728">
                <a:tc>
                  <a:txBody>
                    <a:bodyPr/>
                    <a:lstStyle/>
                    <a:p>
                      <a:r>
                        <a:rPr lang="zh-CN" altLang="en-US" sz="1200" dirty="0" smtClean="0"/>
                        <a:t>资料容量</a:t>
                      </a:r>
                      <a:endParaRPr lang="zh-CN" altLang="en-US" sz="1200" dirty="0"/>
                    </a:p>
                  </a:txBody>
                  <a:tcPr marL="75605" marR="75605"/>
                </a:tc>
                <a:tc>
                  <a:txBody>
                    <a:bodyPr/>
                    <a:lstStyle/>
                    <a:p>
                      <a:endParaRPr lang="zh-CN" altLang="en-US" dirty="0"/>
                    </a:p>
                  </a:txBody>
                  <a:tcPr marL="75605" marR="75605"/>
                </a:tc>
                <a:tc>
                  <a:txBody>
                    <a:bodyPr/>
                    <a:lstStyle/>
                    <a:p>
                      <a:endParaRPr lang="zh-CN" altLang="en-US" dirty="0"/>
                    </a:p>
                  </a:txBody>
                  <a:tcPr marL="75605" marR="75605"/>
                </a:tc>
              </a:tr>
              <a:tr h="301728">
                <a:tc>
                  <a:txBody>
                    <a:bodyPr/>
                    <a:lstStyle/>
                    <a:p>
                      <a:r>
                        <a:rPr lang="zh-CN" altLang="en-US" sz="1200" dirty="0" smtClean="0"/>
                        <a:t>读取范围</a:t>
                      </a:r>
                      <a:endParaRPr lang="zh-CN" altLang="en-US" sz="1200" dirty="0"/>
                    </a:p>
                  </a:txBody>
                  <a:tcPr marL="75605" marR="75605"/>
                </a:tc>
                <a:tc>
                  <a:txBody>
                    <a:bodyPr/>
                    <a:lstStyle/>
                    <a:p>
                      <a:endParaRPr lang="zh-CN" altLang="en-US" dirty="0"/>
                    </a:p>
                  </a:txBody>
                  <a:tcPr marL="75605" marR="75605"/>
                </a:tc>
                <a:tc>
                  <a:txBody>
                    <a:bodyPr/>
                    <a:lstStyle/>
                    <a:p>
                      <a:endParaRPr lang="zh-CN" altLang="en-US"/>
                    </a:p>
                  </a:txBody>
                  <a:tcPr marL="75605" marR="75605"/>
                </a:tc>
              </a:tr>
              <a:tr h="301728">
                <a:tc>
                  <a:txBody>
                    <a:bodyPr/>
                    <a:lstStyle/>
                    <a:p>
                      <a:r>
                        <a:rPr lang="zh-CN" altLang="en-US" sz="1200" dirty="0" smtClean="0"/>
                        <a:t>重复使用</a:t>
                      </a:r>
                      <a:endParaRPr lang="zh-CN" altLang="en-US" sz="1200" dirty="0"/>
                    </a:p>
                  </a:txBody>
                  <a:tcPr marL="75605" marR="75605"/>
                </a:tc>
                <a:tc>
                  <a:txBody>
                    <a:bodyPr/>
                    <a:lstStyle/>
                    <a:p>
                      <a:endParaRPr lang="zh-CN" altLang="en-US" dirty="0"/>
                    </a:p>
                  </a:txBody>
                  <a:tcPr marL="75605" marR="75605"/>
                </a:tc>
                <a:tc>
                  <a:txBody>
                    <a:bodyPr/>
                    <a:lstStyle/>
                    <a:p>
                      <a:endParaRPr lang="zh-CN" altLang="en-US"/>
                    </a:p>
                  </a:txBody>
                  <a:tcPr marL="75605" marR="75605"/>
                </a:tc>
              </a:tr>
              <a:tr h="301728">
                <a:tc>
                  <a:txBody>
                    <a:bodyPr/>
                    <a:lstStyle/>
                    <a:p>
                      <a:r>
                        <a:rPr lang="zh-CN" altLang="en-US" sz="1200" dirty="0" smtClean="0"/>
                        <a:t>角度和方向要求</a:t>
                      </a:r>
                      <a:endParaRPr lang="zh-CN" altLang="en-US" sz="1200" dirty="0"/>
                    </a:p>
                  </a:txBody>
                  <a:tcPr marL="75605" marR="75605"/>
                </a:tc>
                <a:tc>
                  <a:txBody>
                    <a:bodyPr/>
                    <a:lstStyle/>
                    <a:p>
                      <a:endParaRPr lang="zh-CN" altLang="en-US" dirty="0"/>
                    </a:p>
                  </a:txBody>
                  <a:tcPr marL="75605" marR="75605"/>
                </a:tc>
                <a:tc>
                  <a:txBody>
                    <a:bodyPr/>
                    <a:lstStyle/>
                    <a:p>
                      <a:endParaRPr lang="zh-CN" altLang="en-US" dirty="0"/>
                    </a:p>
                  </a:txBody>
                  <a:tcPr marL="75605" marR="75605"/>
                </a:tc>
              </a:tr>
              <a:tr h="301728">
                <a:tc>
                  <a:txBody>
                    <a:bodyPr/>
                    <a:lstStyle/>
                    <a:p>
                      <a:r>
                        <a:rPr lang="zh-CN" altLang="en-US" sz="1200" dirty="0" smtClean="0"/>
                        <a:t>尺寸形状</a:t>
                      </a:r>
                      <a:endParaRPr lang="zh-CN" altLang="en-US" sz="1200" dirty="0"/>
                    </a:p>
                  </a:txBody>
                  <a:tcPr marL="75605" marR="75605"/>
                </a:tc>
                <a:tc>
                  <a:txBody>
                    <a:bodyPr/>
                    <a:lstStyle/>
                    <a:p>
                      <a:endParaRPr lang="zh-CN" altLang="en-US" dirty="0"/>
                    </a:p>
                  </a:txBody>
                  <a:tcPr marL="75605" marR="75605"/>
                </a:tc>
                <a:tc>
                  <a:txBody>
                    <a:bodyPr/>
                    <a:lstStyle/>
                    <a:p>
                      <a:endParaRPr lang="zh-CN" altLang="en-US" dirty="0"/>
                    </a:p>
                  </a:txBody>
                  <a:tcPr marL="75605" marR="75605"/>
                </a:tc>
              </a:tr>
              <a:tr h="301728">
                <a:tc>
                  <a:txBody>
                    <a:bodyPr/>
                    <a:lstStyle/>
                    <a:p>
                      <a:r>
                        <a:rPr lang="zh-CN" altLang="en-US" sz="1200" dirty="0" smtClean="0"/>
                        <a:t>抗污能力</a:t>
                      </a:r>
                      <a:endParaRPr lang="zh-CN" altLang="en-US" sz="1200" dirty="0"/>
                    </a:p>
                  </a:txBody>
                  <a:tcPr marL="75605" marR="75605"/>
                </a:tc>
                <a:tc>
                  <a:txBody>
                    <a:bodyPr/>
                    <a:lstStyle/>
                    <a:p>
                      <a:endParaRPr lang="zh-CN" altLang="en-US" dirty="0"/>
                    </a:p>
                  </a:txBody>
                  <a:tcPr marL="75605" marR="75605"/>
                </a:tc>
                <a:tc>
                  <a:txBody>
                    <a:bodyPr/>
                    <a:lstStyle/>
                    <a:p>
                      <a:endParaRPr lang="zh-CN" altLang="en-US" dirty="0"/>
                    </a:p>
                  </a:txBody>
                  <a:tcPr marL="75605" marR="75605"/>
                </a:tc>
              </a:tr>
              <a:tr h="301728">
                <a:tc>
                  <a:txBody>
                    <a:bodyPr/>
                    <a:lstStyle/>
                    <a:p>
                      <a:r>
                        <a:rPr lang="zh-CN" altLang="en-US" sz="1200" dirty="0" smtClean="0"/>
                        <a:t>穿透型和无屏障阅读</a:t>
                      </a:r>
                      <a:endParaRPr lang="zh-CN" altLang="en-US" sz="1200" dirty="0"/>
                    </a:p>
                  </a:txBody>
                  <a:tcPr marL="75605" marR="75605"/>
                </a:tc>
                <a:tc>
                  <a:txBody>
                    <a:bodyPr/>
                    <a:lstStyle/>
                    <a:p>
                      <a:endParaRPr lang="zh-CN" altLang="en-US" dirty="0"/>
                    </a:p>
                  </a:txBody>
                  <a:tcPr marL="75605" marR="75605"/>
                </a:tc>
                <a:tc>
                  <a:txBody>
                    <a:bodyPr/>
                    <a:lstStyle/>
                    <a:p>
                      <a:endParaRPr lang="zh-CN" altLang="en-US" dirty="0"/>
                    </a:p>
                  </a:txBody>
                  <a:tcPr marL="75605" marR="75605"/>
                </a:tc>
              </a:tr>
              <a:tr h="301728">
                <a:tc>
                  <a:txBody>
                    <a:bodyPr/>
                    <a:lstStyle/>
                    <a:p>
                      <a:r>
                        <a:rPr lang="zh-CN" altLang="en-US" sz="1200" dirty="0" smtClean="0"/>
                        <a:t>安全性</a:t>
                      </a:r>
                      <a:endParaRPr lang="zh-CN" altLang="en-US" sz="1200" dirty="0"/>
                    </a:p>
                  </a:txBody>
                  <a:tcPr marL="75605" marR="75605"/>
                </a:tc>
                <a:tc>
                  <a:txBody>
                    <a:bodyPr/>
                    <a:lstStyle/>
                    <a:p>
                      <a:endParaRPr lang="zh-CN" altLang="en-US" dirty="0"/>
                    </a:p>
                  </a:txBody>
                  <a:tcPr marL="75605" marR="75605"/>
                </a:tc>
                <a:tc>
                  <a:txBody>
                    <a:bodyPr/>
                    <a:lstStyle/>
                    <a:p>
                      <a:endParaRPr lang="zh-CN" altLang="en-US" dirty="0"/>
                    </a:p>
                  </a:txBody>
                  <a:tcPr marL="75605" marR="75605"/>
                </a:tc>
              </a:tr>
              <a:tr h="301728">
                <a:tc>
                  <a:txBody>
                    <a:bodyPr/>
                    <a:lstStyle/>
                    <a:p>
                      <a:r>
                        <a:rPr lang="zh-CN" altLang="en-US" sz="1200" dirty="0" smtClean="0"/>
                        <a:t>高速读取</a:t>
                      </a:r>
                      <a:endParaRPr lang="zh-CN" altLang="en-US" sz="1200" dirty="0"/>
                    </a:p>
                  </a:txBody>
                  <a:tcPr marL="75605" marR="75605"/>
                </a:tc>
                <a:tc>
                  <a:txBody>
                    <a:bodyPr/>
                    <a:lstStyle/>
                    <a:p>
                      <a:endParaRPr lang="zh-CN" altLang="en-US" dirty="0"/>
                    </a:p>
                  </a:txBody>
                  <a:tcPr marL="75605" marR="75605"/>
                </a:tc>
                <a:tc>
                  <a:txBody>
                    <a:bodyPr/>
                    <a:lstStyle/>
                    <a:p>
                      <a:endParaRPr lang="zh-CN" altLang="en-US" dirty="0"/>
                    </a:p>
                  </a:txBody>
                  <a:tcPr marL="75605" marR="75605"/>
                </a:tc>
              </a:tr>
              <a:tr h="301728">
                <a:tc>
                  <a:txBody>
                    <a:bodyPr/>
                    <a:lstStyle/>
                    <a:p>
                      <a:r>
                        <a:rPr lang="zh-CN" altLang="en-US" sz="1200" dirty="0" smtClean="0"/>
                        <a:t>价格</a:t>
                      </a:r>
                      <a:endParaRPr lang="zh-CN" altLang="en-US" sz="1200" dirty="0"/>
                    </a:p>
                  </a:txBody>
                  <a:tcPr marL="75605" marR="75605"/>
                </a:tc>
                <a:tc>
                  <a:txBody>
                    <a:bodyPr/>
                    <a:lstStyle/>
                    <a:p>
                      <a:endParaRPr lang="zh-CN" altLang="en-US" dirty="0"/>
                    </a:p>
                  </a:txBody>
                  <a:tcPr marL="75605" marR="75605"/>
                </a:tc>
                <a:tc>
                  <a:txBody>
                    <a:bodyPr/>
                    <a:lstStyle/>
                    <a:p>
                      <a:endParaRPr lang="zh-CN" altLang="en-US" dirty="0"/>
                    </a:p>
                  </a:txBody>
                  <a:tcPr marL="75605" marR="75605"/>
                </a:tc>
              </a:tr>
            </a:tbl>
          </a:graphicData>
        </a:graphic>
      </p:graphicFrame>
      <p:sp>
        <p:nvSpPr>
          <p:cNvPr id="13" name="TextBox 12"/>
          <p:cNvSpPr txBox="1"/>
          <p:nvPr/>
        </p:nvSpPr>
        <p:spPr>
          <a:xfrm>
            <a:off x="51542" y="2292823"/>
            <a:ext cx="553998" cy="3725839"/>
          </a:xfrm>
          <a:prstGeom prst="rect">
            <a:avLst/>
          </a:prstGeom>
          <a:solidFill>
            <a:srgbClr val="00B050"/>
          </a:solidFill>
        </p:spPr>
        <p:txBody>
          <a:bodyPr vert="eaVert" wrap="square" rtlCol="0">
            <a:spAutoFit/>
          </a:bodyPr>
          <a:lstStyle/>
          <a:p>
            <a:r>
              <a:rPr lang="zh-CN" altLang="en-US" sz="2400" b="1" dirty="0">
                <a:solidFill>
                  <a:schemeClr val="bg1"/>
                </a:solidFill>
                <a:latin typeface="华文细黑" pitchFamily="2" charset="-122"/>
                <a:ea typeface="华文细黑" pitchFamily="2" charset="-122"/>
              </a:rPr>
              <a:t>条形码和</a:t>
            </a:r>
            <a:r>
              <a:rPr lang="en-US" altLang="zh-CN" sz="2400" b="1" dirty="0">
                <a:solidFill>
                  <a:schemeClr val="bg1"/>
                </a:solidFill>
                <a:latin typeface="华文细黑" pitchFamily="2" charset="-122"/>
                <a:ea typeface="华文细黑" pitchFamily="2" charset="-122"/>
              </a:rPr>
              <a:t>RFID</a:t>
            </a:r>
            <a:r>
              <a:rPr lang="zh-CN" altLang="en-US" sz="2400" b="1" dirty="0">
                <a:solidFill>
                  <a:schemeClr val="bg1"/>
                </a:solidFill>
                <a:latin typeface="华文细黑" pitchFamily="2" charset="-122"/>
                <a:ea typeface="华文细黑" pitchFamily="2" charset="-122"/>
              </a:rPr>
              <a:t>的</a:t>
            </a:r>
            <a:r>
              <a:rPr lang="zh-CN" altLang="en-US" sz="2400" b="1" dirty="0" smtClean="0">
                <a:solidFill>
                  <a:schemeClr val="bg1"/>
                </a:solidFill>
                <a:latin typeface="华文细黑" pitchFamily="2" charset="-122"/>
                <a:ea typeface="华文细黑" pitchFamily="2" charset="-122"/>
              </a:rPr>
              <a:t>比较</a:t>
            </a:r>
            <a:endParaRPr lang="zh-CN" altLang="en-US" sz="2400" dirty="0"/>
          </a:p>
        </p:txBody>
      </p:sp>
      <p:pic>
        <p:nvPicPr>
          <p:cNvPr id="11" name="Picture 6" descr="10"/>
          <p:cNvPicPr>
            <a:picLocks noChangeAspect="1" noChangeArrowheads="1"/>
          </p:cNvPicPr>
          <p:nvPr/>
        </p:nvPicPr>
        <p:blipFill rotWithShape="1">
          <a:blip r:embed="rId2" cstate="print"/>
          <a:srcRect t="4736"/>
          <a:stretch/>
        </p:blipFill>
        <p:spPr bwMode="auto">
          <a:xfrm>
            <a:off x="4535975" y="2292823"/>
            <a:ext cx="5395745" cy="4374558"/>
          </a:xfrm>
          <a:prstGeom prst="rect">
            <a:avLst/>
          </a:prstGeom>
          <a:noFill/>
          <a:ln w="9525">
            <a:noFill/>
            <a:miter lim="800000"/>
            <a:headEnd/>
            <a:tailEnd/>
          </a:ln>
        </p:spPr>
      </p:pic>
    </p:spTree>
    <p:extLst>
      <p:ext uri="{BB962C8B-B14F-4D97-AF65-F5344CB8AC3E}">
        <p14:creationId xmlns:p14="http://schemas.microsoft.com/office/powerpoint/2010/main" val="23739037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nodeType="clickEffect">
                                  <p:stCondLst>
                                    <p:cond delay="0"/>
                                  </p:stCondLst>
                                  <p:childTnLst>
                                    <p:animEffect transition="out" filter="wheel(1)">
                                      <p:cBhvr>
                                        <p:cTn id="11" dur="2000"/>
                                        <p:tgtEl>
                                          <p:spTgt spid="11"/>
                                        </p:tgtEl>
                                      </p:cBhvr>
                                    </p:animEffect>
                                    <p:set>
                                      <p:cBhvr>
                                        <p:cTn id="12"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0501" y="587119"/>
            <a:ext cx="2267684" cy="520091"/>
            <a:chOff x="-12700" y="587118"/>
            <a:chExt cx="2742648" cy="520091"/>
          </a:xfrm>
        </p:grpSpPr>
        <p:sp>
          <p:nvSpPr>
            <p:cNvPr id="15" name="文本框 14"/>
            <p:cNvSpPr txBox="1"/>
            <p:nvPr/>
          </p:nvSpPr>
          <p:spPr>
            <a:xfrm>
              <a:off x="596349" y="600942"/>
              <a:ext cx="2133599"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课堂总结</a:t>
              </a:r>
              <a:endParaRPr lang="zh-CN" altLang="en-US" sz="3200" dirty="0">
                <a:solidFill>
                  <a:srgbClr val="FFC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矩形 15"/>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Text Placeholder 3"/>
          <p:cNvSpPr txBox="1">
            <a:spLocks/>
          </p:cNvSpPr>
          <p:nvPr/>
        </p:nvSpPr>
        <p:spPr>
          <a:xfrm>
            <a:off x="493076" y="1854974"/>
            <a:ext cx="7594941" cy="984885"/>
          </a:xfrm>
          <a:prstGeom prst="rect">
            <a:avLst/>
          </a:prstGeom>
        </p:spPr>
        <p:txBody>
          <a:bodyPr wrap="squar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200"/>
              </a:spcBef>
              <a:spcAft>
                <a:spcPts val="1200"/>
              </a:spcAft>
              <a:buClrTx/>
              <a:buSzTx/>
              <a:buFont typeface="Arial" pitchFamily="34" charset="0"/>
              <a:buNone/>
              <a:tabLst/>
              <a:defRPr/>
            </a:pPr>
            <a:r>
              <a:rPr lang="en-US" sz="3200" spc="90" dirty="0" smtClean="0">
                <a:solidFill>
                  <a:srgbClr val="84CBC5"/>
                </a:solidFill>
                <a:latin typeface="Arial" panose="020B0604020202020204" pitchFamily="34" charset="0"/>
                <a:cs typeface="Arial" panose="020B0604020202020204" pitchFamily="34" charset="0"/>
              </a:rPr>
              <a:t>1</a:t>
            </a:r>
            <a:r>
              <a:rPr lang="zh-CN" altLang="en-US" sz="3200" spc="90" dirty="0" smtClean="0">
                <a:solidFill>
                  <a:srgbClr val="84CBC5"/>
                </a:solidFill>
                <a:latin typeface="Arial" panose="020B0604020202020204" pitchFamily="34" charset="0"/>
                <a:cs typeface="Arial" panose="020B0604020202020204" pitchFamily="34" charset="0"/>
              </a:rPr>
              <a:t>、</a:t>
            </a:r>
            <a:r>
              <a:rPr lang="en-US" altLang="zh-CN" sz="3200" spc="90" dirty="0" smtClean="0">
                <a:solidFill>
                  <a:srgbClr val="84CBC5"/>
                </a:solidFill>
                <a:latin typeface="Arial" panose="020B0604020202020204" pitchFamily="34" charset="0"/>
                <a:cs typeface="Arial" panose="020B0604020202020204" pitchFamily="34" charset="0"/>
              </a:rPr>
              <a:t>RFID</a:t>
            </a:r>
            <a:r>
              <a:rPr lang="zh-CN" altLang="en-US" sz="3200" spc="90" dirty="0" smtClean="0">
                <a:solidFill>
                  <a:srgbClr val="84CBC5"/>
                </a:solidFill>
                <a:latin typeface="Arial" panose="020B0604020202020204" pitchFamily="34" charset="0"/>
                <a:cs typeface="Arial" panose="020B0604020202020204" pitchFamily="34" charset="0"/>
              </a:rPr>
              <a:t>的概念</a:t>
            </a:r>
            <a:r>
              <a:rPr lang="en-US" altLang="zh-CN" sz="3200" spc="90" dirty="0" smtClean="0">
                <a:solidFill>
                  <a:srgbClr val="84CBC5"/>
                </a:solidFill>
                <a:latin typeface="Arial" panose="020B0604020202020204" pitchFamily="34" charset="0"/>
                <a:cs typeface="Arial" panose="020B0604020202020204" pitchFamily="34" charset="0"/>
              </a:rPr>
              <a:t>      </a:t>
            </a:r>
            <a:r>
              <a:rPr lang="zh-CN" altLang="en-US" sz="3200" spc="90" dirty="0" smtClean="0">
                <a:solidFill>
                  <a:srgbClr val="84CBC5"/>
                </a:solidFill>
                <a:latin typeface="Arial" panose="020B0604020202020204" pitchFamily="34" charset="0"/>
                <a:cs typeface="Arial" panose="020B0604020202020204" pitchFamily="34" charset="0"/>
              </a:rPr>
              <a:t>体验</a:t>
            </a:r>
            <a:r>
              <a:rPr lang="en-US" altLang="zh-CN" sz="3200" spc="90" dirty="0" smtClean="0">
                <a:solidFill>
                  <a:srgbClr val="84CBC5"/>
                </a:solidFill>
                <a:latin typeface="Arial" panose="020B0604020202020204" pitchFamily="34" charset="0"/>
                <a:cs typeface="Arial" panose="020B0604020202020204" pitchFamily="34" charset="0"/>
              </a:rPr>
              <a:t>——</a:t>
            </a:r>
            <a:r>
              <a:rPr lang="zh-CN" altLang="en-US" sz="3200" spc="90" dirty="0" smtClean="0">
                <a:solidFill>
                  <a:srgbClr val="84CBC5"/>
                </a:solidFill>
                <a:latin typeface="Arial" panose="020B0604020202020204" pitchFamily="34" charset="0"/>
                <a:cs typeface="Arial" panose="020B0604020202020204" pitchFamily="34" charset="0"/>
              </a:rPr>
              <a:t>认识（身边的</a:t>
            </a:r>
            <a:r>
              <a:rPr lang="en-US" altLang="zh-CN" sz="3200" spc="90" dirty="0" smtClean="0">
                <a:solidFill>
                  <a:srgbClr val="84CBC5"/>
                </a:solidFill>
                <a:latin typeface="Arial" panose="020B0604020202020204" pitchFamily="34" charset="0"/>
                <a:cs typeface="Arial" panose="020B0604020202020204" pitchFamily="34" charset="0"/>
              </a:rPr>
              <a:t>RFID</a:t>
            </a:r>
            <a:r>
              <a:rPr lang="zh-CN" altLang="en-US" sz="3200" spc="90" dirty="0" smtClean="0">
                <a:solidFill>
                  <a:srgbClr val="84CBC5"/>
                </a:solidFill>
                <a:latin typeface="Arial" panose="020B0604020202020204" pitchFamily="34" charset="0"/>
                <a:cs typeface="Arial" panose="020B0604020202020204" pitchFamily="34" charset="0"/>
              </a:rPr>
              <a:t>）</a:t>
            </a:r>
            <a:endParaRPr kumimoji="0" lang="en-US" altLang="zh-CN" sz="3200" b="1" i="0" u="none" strike="noStrike" kern="1200" cap="none" spc="90" normalizeH="0" noProof="0" dirty="0" smtClean="0">
              <a:ln>
                <a:noFill/>
              </a:ln>
              <a:solidFill>
                <a:srgbClr val="84CBC5"/>
              </a:solidFill>
              <a:effectLst/>
              <a:uLnTx/>
              <a:uFillTx/>
              <a:latin typeface="Arial" panose="020B0604020202020204" pitchFamily="34" charset="0"/>
              <a:cs typeface="Arial" panose="020B0604020202020204" pitchFamily="34" charset="0"/>
            </a:endParaRPr>
          </a:p>
        </p:txBody>
      </p:sp>
      <p:sp>
        <p:nvSpPr>
          <p:cNvPr id="2" name="矩形 1"/>
          <p:cNvSpPr/>
          <p:nvPr/>
        </p:nvSpPr>
        <p:spPr>
          <a:xfrm>
            <a:off x="459218" y="2906975"/>
            <a:ext cx="5611722" cy="584775"/>
          </a:xfrm>
          <a:prstGeom prst="rect">
            <a:avLst/>
          </a:prstGeom>
        </p:spPr>
        <p:txBody>
          <a:bodyPr wrap="square">
            <a:spAutoFit/>
          </a:bodyPr>
          <a:lstStyle/>
          <a:p>
            <a:pPr lvl="0">
              <a:spcBef>
                <a:spcPts val="1200"/>
              </a:spcBef>
              <a:spcAft>
                <a:spcPts val="1200"/>
              </a:spcAft>
              <a:defRPr/>
            </a:pPr>
            <a:r>
              <a:rPr lang="en-US" altLang="zh-CN" sz="3200" b="1" spc="90" dirty="0">
                <a:solidFill>
                  <a:srgbClr val="84CBC5"/>
                </a:solidFill>
                <a:latin typeface="Arial" panose="020B0604020202020204" pitchFamily="34" charset="0"/>
                <a:cs typeface="Arial" panose="020B0604020202020204" pitchFamily="34" charset="0"/>
              </a:rPr>
              <a:t>2</a:t>
            </a:r>
            <a:r>
              <a:rPr lang="zh-CN" altLang="en-US" sz="3200" b="1" spc="90" dirty="0" smtClean="0">
                <a:solidFill>
                  <a:srgbClr val="84CBC5"/>
                </a:solidFill>
                <a:latin typeface="Arial" panose="020B0604020202020204" pitchFamily="34" charset="0"/>
                <a:cs typeface="Arial" panose="020B0604020202020204" pitchFamily="34" charset="0"/>
              </a:rPr>
              <a:t>、</a:t>
            </a:r>
            <a:r>
              <a:rPr lang="en-US" altLang="zh-CN" sz="3200" spc="90" dirty="0" smtClean="0">
                <a:solidFill>
                  <a:srgbClr val="84CBC5"/>
                </a:solidFill>
                <a:latin typeface="Arial" panose="020B0604020202020204" pitchFamily="34" charset="0"/>
                <a:cs typeface="Arial" panose="020B0604020202020204" pitchFamily="34" charset="0"/>
              </a:rPr>
              <a:t>RFID</a:t>
            </a:r>
            <a:r>
              <a:rPr lang="zh-CN" altLang="en-US" sz="3200" spc="90" dirty="0" smtClean="0">
                <a:solidFill>
                  <a:srgbClr val="84CBC5"/>
                </a:solidFill>
                <a:latin typeface="Arial" panose="020B0604020202020204" pitchFamily="34" charset="0"/>
                <a:cs typeface="Arial" panose="020B0604020202020204" pitchFamily="34" charset="0"/>
              </a:rPr>
              <a:t>的定义、组成、分类</a:t>
            </a:r>
            <a:endParaRPr lang="en-US" altLang="zh-CN" sz="3200" spc="90" dirty="0">
              <a:solidFill>
                <a:srgbClr val="84CBC5"/>
              </a:solidFill>
              <a:latin typeface="Arial" panose="020B0604020202020204" pitchFamily="34" charset="0"/>
              <a:cs typeface="Arial" panose="020B0604020202020204" pitchFamily="34" charset="0"/>
            </a:endParaRPr>
          </a:p>
        </p:txBody>
      </p:sp>
      <p:pic>
        <p:nvPicPr>
          <p:cNvPr id="10" name="Picture 2"/>
          <p:cNvPicPr>
            <a:picLocks noChangeAspect="1" noChangeArrowheads="1"/>
          </p:cNvPicPr>
          <p:nvPr/>
        </p:nvPicPr>
        <p:blipFill rotWithShape="1">
          <a:blip r:embed="rId2"/>
          <a:srcRect l="65197" t="19954" r="17269" b="55784"/>
          <a:stretch/>
        </p:blipFill>
        <p:spPr bwMode="auto">
          <a:xfrm>
            <a:off x="8700180" y="5367387"/>
            <a:ext cx="1184850" cy="1446663"/>
          </a:xfrm>
          <a:prstGeom prst="rect">
            <a:avLst/>
          </a:prstGeom>
          <a:noFill/>
          <a:ln w="9525">
            <a:noFill/>
            <a:miter lim="800000"/>
            <a:headEnd/>
            <a:tailEnd/>
          </a:ln>
          <a:effectLst/>
        </p:spPr>
      </p:pic>
      <p:pic>
        <p:nvPicPr>
          <p:cNvPr id="11" name="Picture 2"/>
          <p:cNvPicPr>
            <a:picLocks noChangeAspect="1" noChangeArrowheads="1"/>
          </p:cNvPicPr>
          <p:nvPr/>
        </p:nvPicPr>
        <p:blipFill rotWithShape="1">
          <a:blip r:embed="rId2"/>
          <a:srcRect l="56111" t="51788" r="6080" b="4724"/>
          <a:stretch/>
        </p:blipFill>
        <p:spPr bwMode="auto">
          <a:xfrm>
            <a:off x="8088016" y="122831"/>
            <a:ext cx="1797014" cy="1823913"/>
          </a:xfrm>
          <a:prstGeom prst="rect">
            <a:avLst/>
          </a:prstGeom>
          <a:noFill/>
          <a:ln w="9525">
            <a:noFill/>
            <a:miter lim="800000"/>
            <a:headEnd/>
            <a:tailEnd/>
          </a:ln>
          <a:effectLst/>
        </p:spPr>
      </p:pic>
      <p:sp>
        <p:nvSpPr>
          <p:cNvPr id="12" name="矩形 11"/>
          <p:cNvSpPr/>
          <p:nvPr/>
        </p:nvSpPr>
        <p:spPr>
          <a:xfrm>
            <a:off x="459218" y="3712193"/>
            <a:ext cx="5611722" cy="584775"/>
          </a:xfrm>
          <a:prstGeom prst="rect">
            <a:avLst/>
          </a:prstGeom>
        </p:spPr>
        <p:txBody>
          <a:bodyPr wrap="square">
            <a:spAutoFit/>
          </a:bodyPr>
          <a:lstStyle/>
          <a:p>
            <a:pPr lvl="0">
              <a:spcBef>
                <a:spcPts val="1200"/>
              </a:spcBef>
              <a:spcAft>
                <a:spcPts val="1200"/>
              </a:spcAft>
              <a:defRPr/>
            </a:pPr>
            <a:r>
              <a:rPr lang="en-US" altLang="zh-CN" sz="3200" b="1" spc="90" dirty="0" smtClean="0">
                <a:solidFill>
                  <a:srgbClr val="84CBC5"/>
                </a:solidFill>
                <a:latin typeface="Arial" panose="020B0604020202020204" pitchFamily="34" charset="0"/>
                <a:cs typeface="Arial" panose="020B0604020202020204" pitchFamily="34" charset="0"/>
              </a:rPr>
              <a:t>3</a:t>
            </a:r>
            <a:r>
              <a:rPr lang="zh-CN" altLang="en-US" sz="3200" b="1" spc="90" dirty="0" smtClean="0">
                <a:solidFill>
                  <a:srgbClr val="84CBC5"/>
                </a:solidFill>
                <a:latin typeface="Arial" panose="020B0604020202020204" pitchFamily="34" charset="0"/>
                <a:cs typeface="Arial" panose="020B0604020202020204" pitchFamily="34" charset="0"/>
              </a:rPr>
              <a:t>、</a:t>
            </a:r>
            <a:r>
              <a:rPr lang="en-US" altLang="zh-CN" sz="3200" spc="90" dirty="0" smtClean="0">
                <a:solidFill>
                  <a:srgbClr val="84CBC5"/>
                </a:solidFill>
                <a:latin typeface="Arial" panose="020B0604020202020204" pitchFamily="34" charset="0"/>
                <a:cs typeface="Arial" panose="020B0604020202020204" pitchFamily="34" charset="0"/>
              </a:rPr>
              <a:t>RFID</a:t>
            </a:r>
            <a:r>
              <a:rPr lang="zh-CN" altLang="en-US" sz="3200" spc="90" dirty="0" smtClean="0">
                <a:solidFill>
                  <a:srgbClr val="84CBC5"/>
                </a:solidFill>
                <a:latin typeface="Arial" panose="020B0604020202020204" pitchFamily="34" charset="0"/>
                <a:cs typeface="Arial" panose="020B0604020202020204" pitchFamily="34" charset="0"/>
              </a:rPr>
              <a:t>的原理</a:t>
            </a:r>
            <a:endParaRPr lang="en-US" altLang="zh-CN" sz="3200" spc="90" dirty="0">
              <a:solidFill>
                <a:srgbClr val="84CBC5"/>
              </a:solidFill>
              <a:latin typeface="Arial" panose="020B0604020202020204" pitchFamily="34" charset="0"/>
              <a:cs typeface="Arial" panose="020B0604020202020204" pitchFamily="34" charset="0"/>
            </a:endParaRPr>
          </a:p>
        </p:txBody>
      </p:sp>
      <p:sp>
        <p:nvSpPr>
          <p:cNvPr id="13" name="Text Placeholder 3"/>
          <p:cNvSpPr txBox="1">
            <a:spLocks/>
          </p:cNvSpPr>
          <p:nvPr/>
        </p:nvSpPr>
        <p:spPr>
          <a:xfrm>
            <a:off x="526924" y="4629847"/>
            <a:ext cx="4257607" cy="492443"/>
          </a:xfrm>
          <a:prstGeom prst="rect">
            <a:avLst/>
          </a:prstGeom>
        </p:spPr>
        <p:txBody>
          <a:bodyPr wrap="squar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ts val="1200"/>
              </a:spcBef>
              <a:spcAft>
                <a:spcPts val="1200"/>
              </a:spcAft>
              <a:defRPr/>
            </a:pPr>
            <a:r>
              <a:rPr lang="en-US" sz="3200" spc="90" dirty="0" smtClean="0">
                <a:solidFill>
                  <a:srgbClr val="84CBC5"/>
                </a:solidFill>
                <a:latin typeface="Arial" panose="020B0604020202020204" pitchFamily="34" charset="0"/>
                <a:cs typeface="Arial" panose="020B0604020202020204" pitchFamily="34" charset="0"/>
              </a:rPr>
              <a:t>4</a:t>
            </a:r>
            <a:r>
              <a:rPr lang="zh-CN" altLang="en-US" sz="3200" spc="90" dirty="0" smtClean="0">
                <a:solidFill>
                  <a:srgbClr val="84CBC5"/>
                </a:solidFill>
                <a:latin typeface="Arial" panose="020B0604020202020204" pitchFamily="34" charset="0"/>
                <a:cs typeface="Arial" panose="020B0604020202020204" pitchFamily="34" charset="0"/>
              </a:rPr>
              <a:t>、</a:t>
            </a:r>
            <a:r>
              <a:rPr lang="en-US" altLang="zh-CN" sz="3200" spc="90" dirty="0">
                <a:solidFill>
                  <a:srgbClr val="84CBC5"/>
                </a:solidFill>
                <a:latin typeface="Arial" panose="020B0604020202020204" pitchFamily="34" charset="0"/>
                <a:cs typeface="Arial" panose="020B0604020202020204" pitchFamily="34" charset="0"/>
              </a:rPr>
              <a:t>RFID</a:t>
            </a:r>
            <a:r>
              <a:rPr lang="zh-CN" altLang="en-US" sz="3200" spc="90" dirty="0" smtClean="0">
                <a:solidFill>
                  <a:srgbClr val="84CBC5"/>
                </a:solidFill>
                <a:latin typeface="Arial" panose="020B0604020202020204" pitchFamily="34" charset="0"/>
                <a:cs typeface="Arial" panose="020B0604020202020204" pitchFamily="34" charset="0"/>
              </a:rPr>
              <a:t>的</a:t>
            </a:r>
            <a:r>
              <a:rPr lang="zh-CN" altLang="en-US" sz="3200" spc="90" dirty="0">
                <a:solidFill>
                  <a:srgbClr val="84CBC5"/>
                </a:solidFill>
                <a:latin typeface="Arial" panose="020B0604020202020204" pitchFamily="34" charset="0"/>
                <a:cs typeface="Arial" panose="020B0604020202020204" pitchFamily="34" charset="0"/>
              </a:rPr>
              <a:t>典型应用</a:t>
            </a:r>
            <a:endParaRPr lang="en-US" altLang="zh-CN" sz="3200" spc="90" dirty="0">
              <a:solidFill>
                <a:srgbClr val="84CBC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73978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0501" y="587119"/>
            <a:ext cx="5733599" cy="520091"/>
            <a:chOff x="-12700" y="587118"/>
            <a:chExt cx="6934494" cy="520091"/>
          </a:xfrm>
        </p:grpSpPr>
        <p:sp>
          <p:nvSpPr>
            <p:cNvPr id="15" name="文本框 14"/>
            <p:cNvSpPr txBox="1"/>
            <p:nvPr/>
          </p:nvSpPr>
          <p:spPr>
            <a:xfrm>
              <a:off x="596347" y="600942"/>
              <a:ext cx="6325447"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zh-CN"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作业</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矩形 15"/>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nvSpPr>
        <p:spPr>
          <a:xfrm>
            <a:off x="493073" y="1552012"/>
            <a:ext cx="7284366" cy="523220"/>
          </a:xfrm>
          <a:prstGeom prst="rect">
            <a:avLst/>
          </a:prstGeom>
        </p:spPr>
        <p:txBody>
          <a:bodyPr wrap="none">
            <a:spAutoFit/>
          </a:bodyPr>
          <a:lstStyle/>
          <a:p>
            <a:r>
              <a:rPr lang="en-US" altLang="zh-CN" sz="2800" b="1" dirty="0" smtClean="0">
                <a:solidFill>
                  <a:schemeClr val="bg1"/>
                </a:solidFill>
              </a:rPr>
              <a:t>1.</a:t>
            </a:r>
            <a:r>
              <a:rPr lang="zh-CN" altLang="en-US" sz="2800" b="1" dirty="0" smtClean="0">
                <a:solidFill>
                  <a:schemeClr val="bg1"/>
                </a:solidFill>
              </a:rPr>
              <a:t>阅读课本，熟悉</a:t>
            </a:r>
            <a:r>
              <a:rPr lang="en-US" altLang="zh-CN" sz="2800" b="1" dirty="0" smtClean="0">
                <a:solidFill>
                  <a:schemeClr val="bg1"/>
                </a:solidFill>
              </a:rPr>
              <a:t>RFID</a:t>
            </a:r>
            <a:r>
              <a:rPr lang="zh-CN" altLang="en-US" sz="2800" b="1" dirty="0" smtClean="0">
                <a:solidFill>
                  <a:schemeClr val="bg1"/>
                </a:solidFill>
              </a:rPr>
              <a:t>的概念，分类和应用。</a:t>
            </a:r>
            <a:endParaRPr lang="zh-CN" altLang="en-US" sz="2800" dirty="0"/>
          </a:p>
        </p:txBody>
      </p:sp>
      <p:sp>
        <p:nvSpPr>
          <p:cNvPr id="6" name="矩形 5"/>
          <p:cNvSpPr/>
          <p:nvPr/>
        </p:nvSpPr>
        <p:spPr>
          <a:xfrm>
            <a:off x="493074" y="2089653"/>
            <a:ext cx="7699315" cy="1384995"/>
          </a:xfrm>
          <a:prstGeom prst="rect">
            <a:avLst/>
          </a:prstGeom>
        </p:spPr>
        <p:txBody>
          <a:bodyPr wrap="square">
            <a:spAutoFit/>
          </a:bodyPr>
          <a:lstStyle/>
          <a:p>
            <a:pPr>
              <a:lnSpc>
                <a:spcPct val="150000"/>
              </a:lnSpc>
            </a:pPr>
            <a:r>
              <a:rPr lang="en-US" altLang="zh-CN" sz="2800" b="1" dirty="0" smtClean="0">
                <a:solidFill>
                  <a:schemeClr val="bg1"/>
                </a:solidFill>
              </a:rPr>
              <a:t>2.</a:t>
            </a:r>
            <a:r>
              <a:rPr lang="zh-CN" altLang="en-US" sz="2800" b="1" dirty="0" smtClean="0">
                <a:solidFill>
                  <a:schemeClr val="bg1"/>
                </a:solidFill>
              </a:rPr>
              <a:t>阅读课本，了解</a:t>
            </a:r>
            <a:r>
              <a:rPr lang="en-US" altLang="zh-CN" sz="2800" b="1" dirty="0" smtClean="0">
                <a:solidFill>
                  <a:schemeClr val="bg1"/>
                </a:solidFill>
              </a:rPr>
              <a:t>RFID</a:t>
            </a:r>
            <a:r>
              <a:rPr lang="zh-CN" altLang="en-US" sz="2800" b="1" dirty="0" smtClean="0">
                <a:solidFill>
                  <a:schemeClr val="bg1"/>
                </a:solidFill>
              </a:rPr>
              <a:t>与一维码、二维码的区别，熟悉</a:t>
            </a:r>
            <a:r>
              <a:rPr lang="en-US" altLang="zh-CN" sz="2800" b="1" dirty="0" smtClean="0">
                <a:solidFill>
                  <a:schemeClr val="bg1"/>
                </a:solidFill>
              </a:rPr>
              <a:t>RFID</a:t>
            </a:r>
            <a:r>
              <a:rPr lang="zh-CN" altLang="en-US" sz="2800" b="1" dirty="0" smtClean="0">
                <a:solidFill>
                  <a:schemeClr val="bg1"/>
                </a:solidFill>
              </a:rPr>
              <a:t>的概念、定义、分类、原理和典型应用。</a:t>
            </a:r>
            <a:endParaRPr lang="zh-CN" altLang="en-US" sz="2800" dirty="0"/>
          </a:p>
        </p:txBody>
      </p:sp>
      <p:sp>
        <p:nvSpPr>
          <p:cNvPr id="8" name="矩形 7"/>
          <p:cNvSpPr/>
          <p:nvPr/>
        </p:nvSpPr>
        <p:spPr>
          <a:xfrm>
            <a:off x="493073" y="3581836"/>
            <a:ext cx="8895449" cy="1384995"/>
          </a:xfrm>
          <a:prstGeom prst="rect">
            <a:avLst/>
          </a:prstGeom>
        </p:spPr>
        <p:txBody>
          <a:bodyPr wrap="square">
            <a:spAutoFit/>
          </a:bodyPr>
          <a:lstStyle/>
          <a:p>
            <a:pPr>
              <a:lnSpc>
                <a:spcPct val="150000"/>
              </a:lnSpc>
            </a:pPr>
            <a:r>
              <a:rPr lang="en-US" altLang="zh-CN" sz="2800" b="1" dirty="0" smtClean="0">
                <a:solidFill>
                  <a:schemeClr val="bg1"/>
                </a:solidFill>
              </a:rPr>
              <a:t>3.</a:t>
            </a:r>
            <a:r>
              <a:rPr lang="zh-CN" altLang="en-US" sz="2800" b="1" dirty="0" smtClean="0">
                <a:solidFill>
                  <a:schemeClr val="bg1"/>
                </a:solidFill>
              </a:rPr>
              <a:t>利用课外时间，上街道、广场等公共场所，了解</a:t>
            </a:r>
            <a:r>
              <a:rPr lang="en-US" altLang="zh-CN" sz="2800" b="1" dirty="0" smtClean="0">
                <a:solidFill>
                  <a:schemeClr val="bg1"/>
                </a:solidFill>
              </a:rPr>
              <a:t>RFID</a:t>
            </a:r>
            <a:r>
              <a:rPr lang="zh-CN" altLang="en-US" sz="2800" b="1" dirty="0" smtClean="0">
                <a:solidFill>
                  <a:schemeClr val="bg1"/>
                </a:solidFill>
              </a:rPr>
              <a:t>技术在公共设施的具体应用。</a:t>
            </a:r>
            <a:endParaRPr lang="zh-CN" altLang="en-US" sz="2800" dirty="0"/>
          </a:p>
        </p:txBody>
      </p:sp>
      <p:pic>
        <p:nvPicPr>
          <p:cNvPr id="9" name="Picture 2"/>
          <p:cNvPicPr>
            <a:picLocks noChangeAspect="1" noChangeArrowheads="1"/>
          </p:cNvPicPr>
          <p:nvPr/>
        </p:nvPicPr>
        <p:blipFill rotWithShape="1">
          <a:blip r:embed="rId2"/>
          <a:srcRect l="2807" t="15807" r="67296" b="49952"/>
          <a:stretch/>
        </p:blipFill>
        <p:spPr bwMode="auto">
          <a:xfrm>
            <a:off x="8226866" y="86392"/>
            <a:ext cx="1709112" cy="1727231"/>
          </a:xfrm>
          <a:prstGeom prst="rect">
            <a:avLst/>
          </a:prstGeom>
          <a:noFill/>
          <a:ln w="9525">
            <a:noFill/>
            <a:miter lim="800000"/>
            <a:headEnd/>
            <a:tailEnd/>
          </a:ln>
          <a:effectLst/>
        </p:spPr>
      </p:pic>
      <p:pic>
        <p:nvPicPr>
          <p:cNvPr id="10" name="Picture 2"/>
          <p:cNvPicPr>
            <a:picLocks noChangeAspect="1" noChangeArrowheads="1"/>
          </p:cNvPicPr>
          <p:nvPr/>
        </p:nvPicPr>
        <p:blipFill rotWithShape="1">
          <a:blip r:embed="rId2"/>
          <a:srcRect l="4635" t="61112" r="63109" b="6614"/>
          <a:stretch/>
        </p:blipFill>
        <p:spPr bwMode="auto">
          <a:xfrm>
            <a:off x="8169823" y="5219809"/>
            <a:ext cx="1793655" cy="1583602"/>
          </a:xfrm>
          <a:prstGeom prst="rect">
            <a:avLst/>
          </a:prstGeom>
          <a:noFill/>
          <a:ln w="9525">
            <a:noFill/>
            <a:miter lim="800000"/>
            <a:headEnd/>
            <a:tailEnd/>
          </a:ln>
          <a:effectLst/>
        </p:spPr>
      </p:pic>
    </p:spTree>
    <p:extLst>
      <p:ext uri="{BB962C8B-B14F-4D97-AF65-F5344CB8AC3E}">
        <p14:creationId xmlns:p14="http://schemas.microsoft.com/office/powerpoint/2010/main" val="839853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133995" y="1354268"/>
            <a:ext cx="4709695" cy="520091"/>
            <a:chOff x="-12700" y="587118"/>
            <a:chExt cx="5696135" cy="520091"/>
          </a:xfrm>
        </p:grpSpPr>
        <p:sp>
          <p:nvSpPr>
            <p:cNvPr id="14" name="文本框 14"/>
            <p:cNvSpPr txBox="1"/>
            <p:nvPr/>
          </p:nvSpPr>
          <p:spPr>
            <a:xfrm>
              <a:off x="528299" y="600942"/>
              <a:ext cx="5155136" cy="492443"/>
            </a:xfrm>
            <a:prstGeom prst="rect">
              <a:avLst/>
            </a:prstGeom>
          </p:spPr>
          <p:txBody>
            <a:bodyPr wrap="non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问题一：</a:t>
              </a:r>
              <a:r>
                <a:rPr lang="en-US" altLang="zh-CN"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是什么？</a:t>
              </a:r>
              <a:endParaRPr lang="zh-CN" altLang="en-US" sz="28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5" name="矩形 14"/>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10"/>
          <p:cNvSpPr/>
          <p:nvPr/>
        </p:nvSpPr>
        <p:spPr>
          <a:xfrm>
            <a:off x="616580" y="2177788"/>
            <a:ext cx="9016140" cy="1569660"/>
          </a:xfrm>
          <a:prstGeom prst="rect">
            <a:avLst/>
          </a:prstGeom>
        </p:spPr>
        <p:txBody>
          <a:bodyPr wrap="square">
            <a:spAutoFit/>
          </a:bodyPr>
          <a:lstStyle/>
          <a:p>
            <a:pPr>
              <a:lnSpc>
                <a:spcPct val="150000"/>
              </a:lnSpc>
            </a:pPr>
            <a:r>
              <a:rPr lang="en-US" altLang="zh-CN" sz="3200"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       RFID</a:t>
            </a: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是</a:t>
            </a:r>
            <a:r>
              <a:rPr lang="en-US" altLang="zh-CN"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Radio Frequency Identification</a:t>
            </a: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的缩写，即射频识别，俗称电子标签。</a:t>
            </a:r>
          </a:p>
        </p:txBody>
      </p:sp>
      <p:sp>
        <p:nvSpPr>
          <p:cNvPr id="2" name="云形标注 1"/>
          <p:cNvSpPr/>
          <p:nvPr/>
        </p:nvSpPr>
        <p:spPr>
          <a:xfrm>
            <a:off x="548163" y="4230807"/>
            <a:ext cx="9152974" cy="2524835"/>
          </a:xfrm>
          <a:prstGeom prst="cloudCallout">
            <a:avLst>
              <a:gd name="adj1" fmla="val -7190"/>
              <a:gd name="adj2" fmla="val -792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smtClean="0">
                <a:solidFill>
                  <a:srgbClr val="C00000"/>
                </a:solidFill>
                <a:latin typeface="微软雅黑" pitchFamily="34" charset="-122"/>
                <a:ea typeface="微软雅黑" pitchFamily="34" charset="-122"/>
              </a:rPr>
              <a:t>RFID</a:t>
            </a:r>
            <a:r>
              <a:rPr lang="zh-CN" altLang="en-US" sz="3600" b="1" dirty="0" smtClean="0">
                <a:solidFill>
                  <a:srgbClr val="C00000"/>
                </a:solidFill>
                <a:latin typeface="微软雅黑" pitchFamily="34" charset="-122"/>
                <a:ea typeface="微软雅黑" pitchFamily="34" charset="-122"/>
              </a:rPr>
              <a:t>技术是一种能够让物品“</a:t>
            </a:r>
            <a:r>
              <a:rPr lang="zh-CN" altLang="en-US" sz="3600" b="1" dirty="0" smtClean="0">
                <a:solidFill>
                  <a:srgbClr val="7030A0"/>
                </a:solidFill>
                <a:latin typeface="微软雅黑" pitchFamily="34" charset="-122"/>
                <a:ea typeface="微软雅黑" pitchFamily="34" charset="-122"/>
              </a:rPr>
              <a:t>开口说话</a:t>
            </a:r>
            <a:r>
              <a:rPr lang="zh-CN" altLang="en-US" sz="3600" b="1" dirty="0" smtClean="0">
                <a:solidFill>
                  <a:srgbClr val="C00000"/>
                </a:solidFill>
                <a:latin typeface="微软雅黑" pitchFamily="34" charset="-122"/>
                <a:ea typeface="微软雅黑" pitchFamily="34" charset="-122"/>
              </a:rPr>
              <a:t>”的技术，也是物联网感知层一个关键的技术</a:t>
            </a:r>
            <a:endParaRPr lang="zh-CN" altLang="en-US" sz="3600" b="1" dirty="0">
              <a:solidFill>
                <a:srgbClr val="C00000"/>
              </a:solidFill>
              <a:latin typeface="微软雅黑" pitchFamily="34" charset="-122"/>
              <a:ea typeface="微软雅黑" pitchFamily="34" charset="-122"/>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7831" y="178475"/>
            <a:ext cx="1437737" cy="215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5911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0501" y="587119"/>
            <a:ext cx="5733599" cy="520091"/>
            <a:chOff x="-12700" y="587118"/>
            <a:chExt cx="6934494" cy="520091"/>
          </a:xfrm>
        </p:grpSpPr>
        <p:sp>
          <p:nvSpPr>
            <p:cNvPr id="15" name="文本框 14"/>
            <p:cNvSpPr txBox="1"/>
            <p:nvPr/>
          </p:nvSpPr>
          <p:spPr>
            <a:xfrm>
              <a:off x="596347" y="600941"/>
              <a:ext cx="6325447"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完成任务书</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矩形 15"/>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4446008" y="1422102"/>
            <a:ext cx="5156916" cy="2585323"/>
          </a:xfrm>
          <a:prstGeom prst="rect">
            <a:avLst/>
          </a:prstGeom>
        </p:spPr>
        <p:txBody>
          <a:bodyPr wrap="square">
            <a:spAutoFit/>
          </a:bodyPr>
          <a:lstStyle/>
          <a:p>
            <a:pPr>
              <a:lnSpc>
                <a:spcPct val="150000"/>
              </a:lnSpc>
            </a:pPr>
            <a:r>
              <a:rPr lang="en-US" altLang="zh-CN" sz="3600" b="1" dirty="0" smtClean="0">
                <a:solidFill>
                  <a:schemeClr val="bg1"/>
                </a:solidFill>
                <a:latin typeface="华文细黑" pitchFamily="2" charset="-122"/>
                <a:ea typeface="华文细黑" pitchFamily="2" charset="-122"/>
              </a:rPr>
              <a:t>         </a:t>
            </a:r>
            <a:r>
              <a:rPr lang="zh-CN" altLang="en-US" sz="3600" b="1" dirty="0" smtClean="0">
                <a:solidFill>
                  <a:schemeClr val="bg1"/>
                </a:solidFill>
                <a:latin typeface="华文细黑" pitchFamily="2" charset="-122"/>
                <a:ea typeface="华文细黑" pitchFamily="2" charset="-122"/>
              </a:rPr>
              <a:t>根据本节课所学，完成老师下发的</a:t>
            </a:r>
            <a:r>
              <a:rPr lang="en-US" altLang="zh-CN" sz="3600" b="1" dirty="0" smtClean="0">
                <a:solidFill>
                  <a:schemeClr val="bg1"/>
                </a:solidFill>
                <a:latin typeface="华文细黑" pitchFamily="2" charset="-122"/>
                <a:ea typeface="华文细黑" pitchFamily="2" charset="-122"/>
              </a:rPr>
              <a:t>《</a:t>
            </a:r>
            <a:r>
              <a:rPr lang="zh-CN" altLang="zh-CN" sz="3600" b="1" dirty="0" smtClean="0">
                <a:solidFill>
                  <a:schemeClr val="bg1"/>
                </a:solidFill>
                <a:latin typeface="华文细黑" pitchFamily="2" charset="-122"/>
                <a:ea typeface="华文细黑" pitchFamily="2" charset="-122"/>
              </a:rPr>
              <a:t>认识</a:t>
            </a:r>
            <a:r>
              <a:rPr lang="en-US" altLang="zh-CN" sz="3600" b="1" dirty="0" smtClean="0">
                <a:solidFill>
                  <a:schemeClr val="bg1"/>
                </a:solidFill>
                <a:latin typeface="华文细黑" pitchFamily="2" charset="-122"/>
                <a:ea typeface="华文细黑" pitchFamily="2" charset="-122"/>
              </a:rPr>
              <a:t>RFID </a:t>
            </a:r>
            <a:r>
              <a:rPr lang="zh-CN" altLang="en-US" sz="3600" b="1" dirty="0" smtClean="0">
                <a:solidFill>
                  <a:schemeClr val="bg1"/>
                </a:solidFill>
                <a:latin typeface="华文细黑" pitchFamily="2" charset="-122"/>
                <a:ea typeface="华文细黑" pitchFamily="2" charset="-122"/>
              </a:rPr>
              <a:t>技术</a:t>
            </a:r>
            <a:r>
              <a:rPr lang="zh-CN" altLang="zh-CN" sz="3600" b="1" dirty="0" smtClean="0">
                <a:solidFill>
                  <a:schemeClr val="bg1"/>
                </a:solidFill>
                <a:latin typeface="华文细黑" pitchFamily="2" charset="-122"/>
                <a:ea typeface="华文细黑" pitchFamily="2" charset="-122"/>
              </a:rPr>
              <a:t>》</a:t>
            </a:r>
            <a:r>
              <a:rPr lang="zh-CN" altLang="zh-CN" sz="3600" b="1" dirty="0">
                <a:solidFill>
                  <a:schemeClr val="bg1"/>
                </a:solidFill>
                <a:latin typeface="华文细黑" pitchFamily="2" charset="-122"/>
                <a:ea typeface="华文细黑" pitchFamily="2" charset="-122"/>
              </a:rPr>
              <a:t>学习任务单</a:t>
            </a:r>
            <a:r>
              <a:rPr lang="en-US" altLang="zh-CN" sz="3600" b="1" dirty="0">
                <a:solidFill>
                  <a:schemeClr val="bg1"/>
                </a:solidFill>
                <a:latin typeface="华文细黑" pitchFamily="2" charset="-122"/>
                <a:ea typeface="华文细黑" pitchFamily="2" charset="-122"/>
              </a:rPr>
              <a:t> </a:t>
            </a:r>
            <a:endParaRPr lang="zh-CN" altLang="zh-CN" sz="3600" b="1" dirty="0">
              <a:solidFill>
                <a:schemeClr val="bg1"/>
              </a:solidFill>
              <a:latin typeface="华文细黑" pitchFamily="2" charset="-122"/>
              <a:ea typeface="华文细黑" pitchFamily="2" charset="-122"/>
            </a:endParaRPr>
          </a:p>
        </p:txBody>
      </p:sp>
      <p:pic>
        <p:nvPicPr>
          <p:cNvPr id="6" name="Picture 7" descr="汽车防盗"/>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4945" y="4967786"/>
            <a:ext cx="2235070" cy="186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1078771853_J1aa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94" y="1307150"/>
            <a:ext cx="3131225" cy="504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46229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txBox="1">
            <a:spLocks/>
          </p:cNvSpPr>
          <p:nvPr/>
        </p:nvSpPr>
        <p:spPr>
          <a:xfrm>
            <a:off x="3067932" y="2664709"/>
            <a:ext cx="3988505" cy="1231106"/>
          </a:xfrm>
          <a:prstGeom prst="rect">
            <a:avLst/>
          </a:prstGeom>
        </p:spPr>
        <p:txBody>
          <a:bodyPr wrap="squar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lang="zh-CN" altLang="en-US" sz="8000" spc="90" noProof="0" dirty="0" smtClean="0">
                <a:solidFill>
                  <a:srgbClr val="84CBC5"/>
                </a:solidFill>
                <a:latin typeface="Arial" panose="020B0604020202020204" pitchFamily="34" charset="0"/>
                <a:cs typeface="Arial" panose="020B0604020202020204" pitchFamily="34" charset="0"/>
              </a:rPr>
              <a:t>下课</a:t>
            </a:r>
            <a:endParaRPr kumimoji="0" lang="en-US" sz="8000" b="1" i="0" u="none" strike="noStrike" kern="1200" cap="none" spc="90" normalizeH="0" noProof="0" dirty="0" smtClean="0">
              <a:ln>
                <a:noFill/>
              </a:ln>
              <a:solidFill>
                <a:srgbClr val="84CBC5"/>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17210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5055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155826" y="1337756"/>
            <a:ext cx="32552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4"/>
          <p:cNvSpPr txBox="1"/>
          <p:nvPr/>
        </p:nvSpPr>
        <p:spPr>
          <a:xfrm>
            <a:off x="606890" y="1091535"/>
            <a:ext cx="5791298" cy="984885"/>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问题二：身边</a:t>
            </a:r>
            <a:r>
              <a:rPr lang="zh-CN" altLang="en-US"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的</a:t>
            </a:r>
            <a:r>
              <a:rPr lang="en-US" altLang="zh-CN"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技术</a:t>
            </a:r>
            <a:r>
              <a:rPr lang="en-US" altLang="zh-CN"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3200" dirty="0">
                <a:solidFill>
                  <a:srgbClr val="FFC000"/>
                </a:solidFill>
                <a:latin typeface="微软雅黑" panose="020B0503020204020204" pitchFamily="34" charset="-122"/>
                <a:ea typeface="微软雅黑" panose="020B0503020204020204" pitchFamily="34" charset="-122"/>
                <a:cs typeface="Arial" panose="020B0604020202020204" pitchFamily="34" charset="0"/>
              </a:rPr>
              <a:t>聊一聊</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25" y="2309033"/>
            <a:ext cx="2882429"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669339" y="5100432"/>
            <a:ext cx="2236510" cy="400110"/>
          </a:xfrm>
          <a:prstGeom prst="rect">
            <a:avLst/>
          </a:prstGeom>
        </p:spPr>
        <p:txBody>
          <a:bodyPr wrap="none">
            <a:spAutoFit/>
          </a:bodyPr>
          <a:lstStyle/>
          <a:p>
            <a:r>
              <a:rPr lang="zh-CN" altLang="en-US" sz="2000" b="1" dirty="0">
                <a:solidFill>
                  <a:srgbClr val="00B050"/>
                </a:solidFill>
                <a:latin typeface="微软雅黑" pitchFamily="34" charset="-122"/>
                <a:ea typeface="微软雅黑" pitchFamily="34" charset="-122"/>
              </a:rPr>
              <a:t>第二代居民身份证</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1730" y="2309033"/>
            <a:ext cx="355184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矩形 17"/>
          <p:cNvSpPr/>
          <p:nvPr/>
        </p:nvSpPr>
        <p:spPr>
          <a:xfrm>
            <a:off x="3853842" y="5069800"/>
            <a:ext cx="2964273" cy="400110"/>
          </a:xfrm>
          <a:prstGeom prst="rect">
            <a:avLst/>
          </a:prstGeom>
        </p:spPr>
        <p:txBody>
          <a:bodyPr wrap="none">
            <a:spAutoFit/>
          </a:bodyPr>
          <a:lstStyle/>
          <a:p>
            <a:r>
              <a:rPr lang="zh-CN" altLang="en-US" sz="2000" b="1" dirty="0">
                <a:solidFill>
                  <a:srgbClr val="00B050"/>
                </a:solidFill>
                <a:latin typeface="微软雅黑" pitchFamily="34" charset="-122"/>
                <a:ea typeface="微软雅黑" pitchFamily="34" charset="-122"/>
              </a:rPr>
              <a:t>不停车收费系统（</a:t>
            </a:r>
            <a:r>
              <a:rPr lang="en-US" altLang="zh-CN" sz="2000" b="1" dirty="0">
                <a:solidFill>
                  <a:srgbClr val="00B050"/>
                </a:solidFill>
                <a:latin typeface="微软雅黑" pitchFamily="34" charset="-122"/>
                <a:ea typeface="微软雅黑" pitchFamily="34" charset="-122"/>
              </a:rPr>
              <a:t>ETC</a:t>
            </a:r>
            <a:r>
              <a:rPr lang="zh-CN" altLang="en-US" sz="2000" b="1" dirty="0" smtClean="0">
                <a:solidFill>
                  <a:srgbClr val="00B050"/>
                </a:solidFill>
                <a:latin typeface="微软雅黑" pitchFamily="34" charset="-122"/>
                <a:ea typeface="微软雅黑" pitchFamily="34" charset="-122"/>
              </a:rPr>
              <a:t>）</a:t>
            </a:r>
            <a:endParaRPr lang="zh-CN" altLang="en-US" sz="2000" b="1" dirty="0">
              <a:solidFill>
                <a:srgbClr val="00B050"/>
              </a:solidFill>
              <a:latin typeface="微软雅黑" pitchFamily="34" charset="-122"/>
              <a:ea typeface="微软雅黑" pitchFamily="34" charset="-122"/>
            </a:endParaRPr>
          </a:p>
        </p:txBody>
      </p:sp>
      <p:sp>
        <p:nvSpPr>
          <p:cNvPr id="3" name="矩形 2"/>
          <p:cNvSpPr/>
          <p:nvPr/>
        </p:nvSpPr>
        <p:spPr>
          <a:xfrm>
            <a:off x="4246482" y="6293838"/>
            <a:ext cx="5650906" cy="400110"/>
          </a:xfrm>
          <a:prstGeom prst="rect">
            <a:avLst/>
          </a:prstGeom>
        </p:spPr>
        <p:txBody>
          <a:bodyPr wrap="none">
            <a:spAutoFit/>
          </a:bodyPr>
          <a:lstStyle/>
          <a:p>
            <a:r>
              <a:rPr lang="en-US" altLang="zh-CN" sz="2000" dirty="0">
                <a:solidFill>
                  <a:srgbClr val="FFC000"/>
                </a:solidFill>
                <a:latin typeface="华文楷体" pitchFamily="2" charset="-122"/>
                <a:ea typeface="华文楷体" pitchFamily="2" charset="-122"/>
              </a:rPr>
              <a:t>RFID</a:t>
            </a:r>
            <a:r>
              <a:rPr lang="zh-CN" altLang="en-US" sz="2000" b="1" dirty="0" smtClean="0">
                <a:solidFill>
                  <a:srgbClr val="FFC000"/>
                </a:solidFill>
                <a:latin typeface="华文楷体" pitchFamily="2" charset="-122"/>
                <a:ea typeface="华文楷体" pitchFamily="2" charset="-122"/>
              </a:rPr>
              <a:t>技术</a:t>
            </a:r>
            <a:r>
              <a:rPr lang="zh-CN" altLang="en-US" sz="2000" dirty="0" smtClean="0">
                <a:solidFill>
                  <a:srgbClr val="FFC000"/>
                </a:solidFill>
                <a:latin typeface="华文楷体" pitchFamily="2" charset="-122"/>
                <a:ea typeface="华文楷体" pitchFamily="2" charset="-122"/>
              </a:rPr>
              <a:t>已</a:t>
            </a:r>
            <a:r>
              <a:rPr lang="zh-CN" altLang="en-US" sz="2000" dirty="0">
                <a:solidFill>
                  <a:srgbClr val="FFC000"/>
                </a:solidFill>
                <a:latin typeface="华文楷体" pitchFamily="2" charset="-122"/>
                <a:ea typeface="华文楷体" pitchFamily="2" charset="-122"/>
              </a:rPr>
              <a:t>悄然渗入到人们的生活中方方面面。</a:t>
            </a: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7669" y="2309032"/>
            <a:ext cx="3103597" cy="2628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矩形 20"/>
          <p:cNvSpPr/>
          <p:nvPr/>
        </p:nvSpPr>
        <p:spPr>
          <a:xfrm>
            <a:off x="7239908" y="5073631"/>
            <a:ext cx="2925801" cy="400110"/>
          </a:xfrm>
          <a:prstGeom prst="rect">
            <a:avLst/>
          </a:prstGeom>
        </p:spPr>
        <p:txBody>
          <a:bodyPr wrap="none">
            <a:spAutoFit/>
          </a:bodyPr>
          <a:lstStyle/>
          <a:p>
            <a:r>
              <a:rPr lang="zh-CN" altLang="en-US" sz="2000" b="1" dirty="0">
                <a:solidFill>
                  <a:srgbClr val="00B050"/>
                </a:solidFill>
                <a:latin typeface="微软雅黑" pitchFamily="34" charset="-122"/>
                <a:ea typeface="微软雅黑" pitchFamily="34" charset="-122"/>
              </a:rPr>
              <a:t>医院的病患的 </a:t>
            </a:r>
            <a:r>
              <a:rPr lang="en-US" altLang="zh-CN" sz="2000" b="1" dirty="0">
                <a:solidFill>
                  <a:srgbClr val="00B050"/>
                </a:solidFill>
                <a:latin typeface="微软雅黑" pitchFamily="34" charset="-122"/>
                <a:ea typeface="微软雅黑" pitchFamily="34" charset="-122"/>
              </a:rPr>
              <a:t>RFID</a:t>
            </a:r>
            <a:r>
              <a:rPr lang="zh-CN" altLang="en-US" sz="2000" b="1" dirty="0">
                <a:solidFill>
                  <a:srgbClr val="00B050"/>
                </a:solidFill>
                <a:latin typeface="微软雅黑" pitchFamily="34" charset="-122"/>
                <a:ea typeface="微软雅黑" pitchFamily="34" charset="-122"/>
              </a:rPr>
              <a:t>腕带</a:t>
            </a:r>
          </a:p>
        </p:txBody>
      </p:sp>
    </p:spTree>
    <p:extLst>
      <p:ext uri="{BB962C8B-B14F-4D97-AF65-F5344CB8AC3E}">
        <p14:creationId xmlns:p14="http://schemas.microsoft.com/office/powerpoint/2010/main" val="26375946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437253"/>
            <a:ext cx="8785691" cy="533389"/>
            <a:chOff x="-12700" y="573820"/>
            <a:chExt cx="6948161" cy="533389"/>
          </a:xfrm>
        </p:grpSpPr>
        <p:sp>
          <p:nvSpPr>
            <p:cNvPr id="9" name="文本框 14"/>
            <p:cNvSpPr txBox="1"/>
            <p:nvPr/>
          </p:nvSpPr>
          <p:spPr>
            <a:xfrm>
              <a:off x="524951" y="573820"/>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155826" y="1337756"/>
            <a:ext cx="32552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4"/>
          <p:cNvSpPr txBox="1"/>
          <p:nvPr/>
        </p:nvSpPr>
        <p:spPr>
          <a:xfrm>
            <a:off x="606891" y="1091535"/>
            <a:ext cx="5960561" cy="984885"/>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问题二：身边的</a:t>
            </a:r>
            <a:r>
              <a:rPr lang="en-US" altLang="zh-CN"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技术</a:t>
            </a:r>
            <a:r>
              <a:rPr lang="en-US" altLang="zh-CN"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3200" dirty="0">
                <a:solidFill>
                  <a:srgbClr val="FFC000"/>
                </a:solidFill>
                <a:latin typeface="微软雅黑" panose="020B0503020204020204" pitchFamily="34" charset="-122"/>
                <a:ea typeface="微软雅黑" panose="020B0503020204020204" pitchFamily="34" charset="-122"/>
                <a:cs typeface="Arial" panose="020B0604020202020204" pitchFamily="34" charset="0"/>
              </a:rPr>
              <a:t>聊一聊</a:t>
            </a:r>
          </a:p>
        </p:txBody>
      </p:sp>
      <p:sp>
        <p:nvSpPr>
          <p:cNvPr id="2" name="矩形 1"/>
          <p:cNvSpPr/>
          <p:nvPr/>
        </p:nvSpPr>
        <p:spPr>
          <a:xfrm>
            <a:off x="1326361" y="5223703"/>
            <a:ext cx="1210588" cy="400110"/>
          </a:xfrm>
          <a:prstGeom prst="rect">
            <a:avLst/>
          </a:prstGeom>
        </p:spPr>
        <p:txBody>
          <a:bodyPr wrap="none">
            <a:spAutoFit/>
          </a:bodyPr>
          <a:lstStyle/>
          <a:p>
            <a:r>
              <a:rPr lang="zh-CN" altLang="en-US" sz="2000" b="1" dirty="0" smtClean="0">
                <a:solidFill>
                  <a:srgbClr val="00B050"/>
                </a:solidFill>
                <a:latin typeface="微软雅黑" pitchFamily="34" charset="-122"/>
                <a:ea typeface="微软雅黑" pitchFamily="34" charset="-122"/>
              </a:rPr>
              <a:t>仓储管理</a:t>
            </a:r>
            <a:endParaRPr lang="zh-CN" altLang="en-US" sz="2000" b="1" dirty="0">
              <a:solidFill>
                <a:srgbClr val="00B050"/>
              </a:solidFill>
              <a:latin typeface="微软雅黑" pitchFamily="34" charset="-122"/>
              <a:ea typeface="微软雅黑" pitchFamily="34" charset="-122"/>
            </a:endParaRPr>
          </a:p>
        </p:txBody>
      </p:sp>
      <p:sp>
        <p:nvSpPr>
          <p:cNvPr id="18" name="矩形 17"/>
          <p:cNvSpPr/>
          <p:nvPr/>
        </p:nvSpPr>
        <p:spPr>
          <a:xfrm>
            <a:off x="4401606" y="5273686"/>
            <a:ext cx="1822935" cy="400110"/>
          </a:xfrm>
          <a:prstGeom prst="rect">
            <a:avLst/>
          </a:prstGeom>
        </p:spPr>
        <p:txBody>
          <a:bodyPr wrap="none">
            <a:spAutoFit/>
          </a:bodyPr>
          <a:lstStyle/>
          <a:p>
            <a:r>
              <a:rPr lang="en-US" altLang="zh-CN" sz="2000" b="1" dirty="0" smtClean="0">
                <a:solidFill>
                  <a:srgbClr val="00B050"/>
                </a:solidFill>
                <a:latin typeface="微软雅黑" pitchFamily="34" charset="-122"/>
                <a:ea typeface="微软雅黑" pitchFamily="34" charset="-122"/>
              </a:rPr>
              <a:t>RFID</a:t>
            </a:r>
            <a:r>
              <a:rPr lang="zh-CN" altLang="en-US" sz="2000" b="1" dirty="0" smtClean="0">
                <a:solidFill>
                  <a:srgbClr val="00B050"/>
                </a:solidFill>
                <a:latin typeface="微软雅黑" pitchFamily="34" charset="-122"/>
                <a:ea typeface="微软雅黑" pitchFamily="34" charset="-122"/>
              </a:rPr>
              <a:t>移动支付</a:t>
            </a:r>
            <a:endParaRPr lang="zh-CN" altLang="en-US" sz="2000" b="1" dirty="0">
              <a:solidFill>
                <a:srgbClr val="00B050"/>
              </a:solidFill>
              <a:latin typeface="微软雅黑" pitchFamily="34" charset="-122"/>
              <a:ea typeface="微软雅黑" pitchFamily="34" charset="-122"/>
            </a:endParaRPr>
          </a:p>
        </p:txBody>
      </p:sp>
      <p:sp>
        <p:nvSpPr>
          <p:cNvPr id="3" name="矩形 2"/>
          <p:cNvSpPr/>
          <p:nvPr/>
        </p:nvSpPr>
        <p:spPr>
          <a:xfrm>
            <a:off x="5324656" y="6293838"/>
            <a:ext cx="5650906" cy="400110"/>
          </a:xfrm>
          <a:prstGeom prst="rect">
            <a:avLst/>
          </a:prstGeom>
        </p:spPr>
        <p:txBody>
          <a:bodyPr wrap="none">
            <a:spAutoFit/>
          </a:bodyPr>
          <a:lstStyle/>
          <a:p>
            <a:r>
              <a:rPr lang="en-US" altLang="zh-CN" sz="2000" dirty="0">
                <a:solidFill>
                  <a:srgbClr val="FFC000"/>
                </a:solidFill>
                <a:latin typeface="华文楷体" pitchFamily="2" charset="-122"/>
                <a:ea typeface="华文楷体" pitchFamily="2" charset="-122"/>
              </a:rPr>
              <a:t>RFID</a:t>
            </a:r>
            <a:r>
              <a:rPr lang="zh-CN" altLang="en-US" sz="2000" b="1" dirty="0" smtClean="0">
                <a:solidFill>
                  <a:srgbClr val="FFC000"/>
                </a:solidFill>
                <a:latin typeface="华文楷体" pitchFamily="2" charset="-122"/>
                <a:ea typeface="华文楷体" pitchFamily="2" charset="-122"/>
              </a:rPr>
              <a:t>技术</a:t>
            </a:r>
            <a:r>
              <a:rPr lang="zh-CN" altLang="en-US" sz="2000" dirty="0" smtClean="0">
                <a:solidFill>
                  <a:srgbClr val="FFC000"/>
                </a:solidFill>
                <a:latin typeface="华文楷体" pitchFamily="2" charset="-122"/>
                <a:ea typeface="华文楷体" pitchFamily="2" charset="-122"/>
              </a:rPr>
              <a:t>已</a:t>
            </a:r>
            <a:r>
              <a:rPr lang="zh-CN" altLang="en-US" sz="2000" dirty="0">
                <a:solidFill>
                  <a:srgbClr val="FFC000"/>
                </a:solidFill>
                <a:latin typeface="华文楷体" pitchFamily="2" charset="-122"/>
                <a:ea typeface="华文楷体" pitchFamily="2" charset="-122"/>
              </a:rPr>
              <a:t>悄然渗入到人们的生活中方方面面。</a:t>
            </a:r>
          </a:p>
        </p:txBody>
      </p:sp>
      <p:sp>
        <p:nvSpPr>
          <p:cNvPr id="21" name="矩形 20"/>
          <p:cNvSpPr/>
          <p:nvPr/>
        </p:nvSpPr>
        <p:spPr>
          <a:xfrm>
            <a:off x="7373353" y="5273686"/>
            <a:ext cx="2492990" cy="400110"/>
          </a:xfrm>
          <a:prstGeom prst="rect">
            <a:avLst/>
          </a:prstGeom>
        </p:spPr>
        <p:txBody>
          <a:bodyPr wrap="none">
            <a:spAutoFit/>
          </a:bodyPr>
          <a:lstStyle/>
          <a:p>
            <a:r>
              <a:rPr lang="zh-CN" altLang="en-US" sz="2000" b="1" dirty="0" smtClean="0">
                <a:solidFill>
                  <a:srgbClr val="00B050"/>
                </a:solidFill>
                <a:latin typeface="微软雅黑" pitchFamily="34" charset="-122"/>
                <a:ea typeface="微软雅黑" pitchFamily="34" charset="-122"/>
              </a:rPr>
              <a:t>农业养殖和食品追溯</a:t>
            </a:r>
            <a:endParaRPr lang="zh-CN" altLang="en-US" sz="2000" b="1" dirty="0">
              <a:solidFill>
                <a:srgbClr val="00B050"/>
              </a:solidFill>
              <a:latin typeface="微软雅黑" pitchFamily="34" charset="-122"/>
              <a:ea typeface="微软雅黑" pitchFamily="34" charset="-122"/>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06" y="2248289"/>
            <a:ext cx="3297452" cy="2825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5026" y="2248287"/>
            <a:ext cx="3140407" cy="2825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917" y="2244705"/>
            <a:ext cx="3154133"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87916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1130" y="450551"/>
            <a:ext cx="8796319" cy="520091"/>
            <a:chOff x="-12700" y="587118"/>
            <a:chExt cx="6956567" cy="520091"/>
          </a:xfrm>
        </p:grpSpPr>
        <p:sp>
          <p:nvSpPr>
            <p:cNvPr id="9" name="文本框 14"/>
            <p:cNvSpPr txBox="1"/>
            <p:nvPr/>
          </p:nvSpPr>
          <p:spPr>
            <a:xfrm>
              <a:off x="533357"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155826" y="1337756"/>
            <a:ext cx="32552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4"/>
          <p:cNvSpPr txBox="1"/>
          <p:nvPr/>
        </p:nvSpPr>
        <p:spPr>
          <a:xfrm>
            <a:off x="606890" y="1091535"/>
            <a:ext cx="6332943" cy="984885"/>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问题二：身边</a:t>
            </a:r>
            <a:r>
              <a:rPr lang="zh-CN" altLang="en-US"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的</a:t>
            </a:r>
            <a:r>
              <a:rPr lang="en-US" altLang="zh-CN"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en-US"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技术</a:t>
            </a:r>
            <a:r>
              <a:rPr lang="en-US" altLang="zh-CN"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聊一聊</a:t>
            </a:r>
            <a:endParaRPr lang="zh-CN" altLang="en-US" sz="3200" dirty="0">
              <a:solidFill>
                <a:srgbClr val="FFC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矩形 1"/>
          <p:cNvSpPr/>
          <p:nvPr/>
        </p:nvSpPr>
        <p:spPr>
          <a:xfrm>
            <a:off x="567613" y="5223703"/>
            <a:ext cx="2335896" cy="400110"/>
          </a:xfrm>
          <a:prstGeom prst="rect">
            <a:avLst/>
          </a:prstGeom>
        </p:spPr>
        <p:txBody>
          <a:bodyPr wrap="none">
            <a:spAutoFit/>
          </a:bodyPr>
          <a:lstStyle/>
          <a:p>
            <a:r>
              <a:rPr lang="en-US" altLang="zh-CN" sz="2000" b="1" dirty="0" smtClean="0">
                <a:solidFill>
                  <a:srgbClr val="00B050"/>
                </a:solidFill>
                <a:latin typeface="微软雅黑" pitchFamily="34" charset="-122"/>
                <a:ea typeface="微软雅黑" pitchFamily="34" charset="-122"/>
              </a:rPr>
              <a:t>RFID</a:t>
            </a:r>
            <a:r>
              <a:rPr lang="zh-CN" altLang="en-US" sz="2000" b="1" dirty="0">
                <a:solidFill>
                  <a:srgbClr val="00B050"/>
                </a:solidFill>
                <a:latin typeface="微软雅黑" pitchFamily="34" charset="-122"/>
                <a:ea typeface="微软雅黑" pitchFamily="34" charset="-122"/>
              </a:rPr>
              <a:t>资产管理方面</a:t>
            </a:r>
          </a:p>
        </p:txBody>
      </p:sp>
      <p:sp>
        <p:nvSpPr>
          <p:cNvPr id="18" name="矩形 17"/>
          <p:cNvSpPr/>
          <p:nvPr/>
        </p:nvSpPr>
        <p:spPr>
          <a:xfrm>
            <a:off x="3539213" y="5270949"/>
            <a:ext cx="2848857" cy="400110"/>
          </a:xfrm>
          <a:prstGeom prst="rect">
            <a:avLst/>
          </a:prstGeom>
        </p:spPr>
        <p:txBody>
          <a:bodyPr wrap="none">
            <a:spAutoFit/>
          </a:bodyPr>
          <a:lstStyle/>
          <a:p>
            <a:r>
              <a:rPr lang="en-US" altLang="zh-CN" sz="2000" b="1" dirty="0">
                <a:solidFill>
                  <a:srgbClr val="00B050"/>
                </a:solidFill>
                <a:latin typeface="微软雅黑" pitchFamily="34" charset="-122"/>
                <a:ea typeface="微软雅黑" pitchFamily="34" charset="-122"/>
              </a:rPr>
              <a:t>RFID</a:t>
            </a:r>
            <a:r>
              <a:rPr lang="zh-CN" altLang="en-US" sz="2000" b="1" dirty="0">
                <a:solidFill>
                  <a:srgbClr val="00B050"/>
                </a:solidFill>
                <a:latin typeface="微软雅黑" pitchFamily="34" charset="-122"/>
                <a:ea typeface="微软雅黑" pitchFamily="34" charset="-122"/>
              </a:rPr>
              <a:t>人员定位管理方面</a:t>
            </a:r>
          </a:p>
        </p:txBody>
      </p:sp>
      <p:sp>
        <p:nvSpPr>
          <p:cNvPr id="3" name="矩形 2"/>
          <p:cNvSpPr/>
          <p:nvPr/>
        </p:nvSpPr>
        <p:spPr>
          <a:xfrm>
            <a:off x="4113608" y="6309706"/>
            <a:ext cx="5650906" cy="400110"/>
          </a:xfrm>
          <a:prstGeom prst="rect">
            <a:avLst/>
          </a:prstGeom>
        </p:spPr>
        <p:txBody>
          <a:bodyPr wrap="none">
            <a:spAutoFit/>
          </a:bodyPr>
          <a:lstStyle/>
          <a:p>
            <a:r>
              <a:rPr lang="en-US" altLang="zh-CN" sz="2000" dirty="0">
                <a:solidFill>
                  <a:srgbClr val="FFC000"/>
                </a:solidFill>
                <a:latin typeface="华文楷体" pitchFamily="2" charset="-122"/>
                <a:ea typeface="华文楷体" pitchFamily="2" charset="-122"/>
              </a:rPr>
              <a:t>RFID</a:t>
            </a:r>
            <a:r>
              <a:rPr lang="zh-CN" altLang="en-US" sz="2000" b="1" dirty="0" smtClean="0">
                <a:solidFill>
                  <a:srgbClr val="FFC000"/>
                </a:solidFill>
                <a:latin typeface="华文楷体" pitchFamily="2" charset="-122"/>
                <a:ea typeface="华文楷体" pitchFamily="2" charset="-122"/>
              </a:rPr>
              <a:t>技术</a:t>
            </a:r>
            <a:r>
              <a:rPr lang="zh-CN" altLang="en-US" sz="2000" dirty="0" smtClean="0">
                <a:solidFill>
                  <a:srgbClr val="FFC000"/>
                </a:solidFill>
                <a:latin typeface="华文楷体" pitchFamily="2" charset="-122"/>
                <a:ea typeface="华文楷体" pitchFamily="2" charset="-122"/>
              </a:rPr>
              <a:t>已</a:t>
            </a:r>
            <a:r>
              <a:rPr lang="zh-CN" altLang="en-US" sz="2000" dirty="0">
                <a:solidFill>
                  <a:srgbClr val="FFC000"/>
                </a:solidFill>
                <a:latin typeface="华文楷体" pitchFamily="2" charset="-122"/>
                <a:ea typeface="华文楷体" pitchFamily="2" charset="-122"/>
              </a:rPr>
              <a:t>悄然渗入到人们的生活中方方面面。</a:t>
            </a:r>
          </a:p>
        </p:txBody>
      </p:sp>
      <p:sp>
        <p:nvSpPr>
          <p:cNvPr id="21" name="矩形 20"/>
          <p:cNvSpPr/>
          <p:nvPr/>
        </p:nvSpPr>
        <p:spPr>
          <a:xfrm>
            <a:off x="7481574" y="5273686"/>
            <a:ext cx="1210588" cy="400110"/>
          </a:xfrm>
          <a:prstGeom prst="rect">
            <a:avLst/>
          </a:prstGeom>
        </p:spPr>
        <p:txBody>
          <a:bodyPr wrap="none">
            <a:spAutoFit/>
          </a:bodyPr>
          <a:lstStyle/>
          <a:p>
            <a:r>
              <a:rPr lang="zh-CN" altLang="en-US" sz="2000" b="1" dirty="0" smtClean="0">
                <a:solidFill>
                  <a:srgbClr val="00B050"/>
                </a:solidFill>
                <a:latin typeface="微软雅黑" pitchFamily="34" charset="-122"/>
                <a:ea typeface="微软雅黑" pitchFamily="34" charset="-122"/>
              </a:rPr>
              <a:t>小区门禁</a:t>
            </a:r>
            <a:endParaRPr lang="zh-CN" altLang="en-US" sz="2000" b="1" dirty="0">
              <a:solidFill>
                <a:srgbClr val="00B050"/>
              </a:solidFill>
              <a:latin typeface="微软雅黑" pitchFamily="34" charset="-122"/>
              <a:ea typeface="微软雅黑" pitchFamily="34" charset="-122"/>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586" y="2244705"/>
            <a:ext cx="2429427" cy="282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4854" y="2248287"/>
            <a:ext cx="3083479" cy="2819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descr="https://gss0.baidu.com/94o3dSag_xI4khGko9WTAnF6hhy/zhidao/wh%3D600%2C800/sign=42fd36b443fbfbeddc0c3e7948c0db0e/32fa828ba61ea8d3e54dd38f9f0a304e241f58c9.jp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05811" y="2244705"/>
            <a:ext cx="3158703" cy="2819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8325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354631"/>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136197" y="1050770"/>
            <a:ext cx="4874024" cy="984885"/>
            <a:chOff x="-12700" y="354721"/>
            <a:chExt cx="5894882" cy="984885"/>
          </a:xfrm>
        </p:grpSpPr>
        <p:sp>
          <p:nvSpPr>
            <p:cNvPr id="6" name="文本框 14"/>
            <p:cNvSpPr txBox="1"/>
            <p:nvPr/>
          </p:nvSpPr>
          <p:spPr>
            <a:xfrm>
              <a:off x="518612" y="354721"/>
              <a:ext cx="5363570" cy="984885"/>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lvl="0" algn="l"/>
              <a:r>
                <a:rPr lang="zh-CN" altLang="en-US"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问题三：什么是</a:t>
              </a:r>
              <a:r>
                <a:rPr lang="en-US" altLang="zh-CN"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zh-CN"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定义</a:t>
              </a:r>
              <a:r>
                <a:rPr lang="zh-CN" altLang="en-US"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矩形 6"/>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nvSpPr>
        <p:spPr>
          <a:xfrm>
            <a:off x="575499" y="2066587"/>
            <a:ext cx="4886093" cy="1015663"/>
          </a:xfrm>
          <a:prstGeom prst="rect">
            <a:avLst/>
          </a:prstGeom>
        </p:spPr>
        <p:txBody>
          <a:bodyPr wrap="square">
            <a:spAutoFit/>
          </a:bodyPr>
          <a:lstStyle/>
          <a:p>
            <a:pPr lvl="0"/>
            <a:r>
              <a:rPr lang="en-US" altLang="zh-CN" sz="2000" b="1" dirty="0" smtClean="0">
                <a:solidFill>
                  <a:schemeClr val="bg1"/>
                </a:solidFill>
              </a:rPr>
              <a:t>RFID</a:t>
            </a:r>
            <a:r>
              <a:rPr lang="zh-CN" altLang="en-US" sz="2000" b="1" dirty="0">
                <a:solidFill>
                  <a:schemeClr val="bg1"/>
                </a:solidFill>
              </a:rPr>
              <a:t>，</a:t>
            </a:r>
            <a:r>
              <a:rPr lang="zh-CN" altLang="zh-CN" sz="2000" b="1" dirty="0" smtClean="0">
                <a:solidFill>
                  <a:schemeClr val="bg1"/>
                </a:solidFill>
              </a:rPr>
              <a:t>即</a:t>
            </a:r>
            <a:r>
              <a:rPr lang="zh-CN" altLang="zh-CN" sz="2000" b="1" dirty="0">
                <a:solidFill>
                  <a:schemeClr val="bg1"/>
                </a:solidFill>
              </a:rPr>
              <a:t>射频识别技术，俗称电子标签，通过射频信号自动识别目标对象，并对其信息进行标志、登记、储存和管理。</a:t>
            </a:r>
          </a:p>
        </p:txBody>
      </p:sp>
      <p:pic>
        <p:nvPicPr>
          <p:cNvPr id="14" name="Picture 6" descr="3"/>
          <p:cNvPicPr>
            <a:picLocks noChangeAspect="1" noChangeArrowheads="1"/>
          </p:cNvPicPr>
          <p:nvPr/>
        </p:nvPicPr>
        <p:blipFill>
          <a:blip r:embed="rId2" cstate="print"/>
          <a:srcRect/>
          <a:stretch>
            <a:fillRect/>
          </a:stretch>
        </p:blipFill>
        <p:spPr bwMode="auto">
          <a:xfrm>
            <a:off x="669339" y="3285060"/>
            <a:ext cx="4704331" cy="3191900"/>
          </a:xfrm>
          <a:prstGeom prst="rect">
            <a:avLst/>
          </a:prstGeom>
          <a:noFill/>
          <a:ln w="9525">
            <a:noFill/>
            <a:miter lim="800000"/>
            <a:headEnd/>
            <a:tailEnd/>
          </a:ln>
        </p:spPr>
      </p:pic>
      <p:sp>
        <p:nvSpPr>
          <p:cNvPr id="15" name="TextBox 14"/>
          <p:cNvSpPr txBox="1"/>
          <p:nvPr/>
        </p:nvSpPr>
        <p:spPr>
          <a:xfrm>
            <a:off x="5678344" y="4089950"/>
            <a:ext cx="4116412" cy="2862322"/>
          </a:xfrm>
          <a:prstGeom prst="rect">
            <a:avLst/>
          </a:prstGeom>
          <a:noFill/>
        </p:spPr>
        <p:txBody>
          <a:bodyPr wrap="square" rtlCol="0">
            <a:spAutoFit/>
          </a:bodyPr>
          <a:lstStyle/>
          <a:p>
            <a:pPr algn="l">
              <a:lnSpc>
                <a:spcPct val="150000"/>
              </a:lnSpc>
            </a:pPr>
            <a:r>
              <a:rPr lang="zh-CN" altLang="en-US" sz="2000" b="1" dirty="0" smtClean="0">
                <a:solidFill>
                  <a:schemeClr val="bg1"/>
                </a:solidFill>
                <a:latin typeface="微软雅黑" pitchFamily="34" charset="-122"/>
                <a:ea typeface="微软雅黑" pitchFamily="34" charset="-122"/>
              </a:rPr>
              <a:t>与传统的条形码、二维码相比，</a:t>
            </a:r>
            <a:r>
              <a:rPr lang="en-US" altLang="zh-CN" sz="2000" b="1" dirty="0" smtClean="0">
                <a:solidFill>
                  <a:schemeClr val="bg1"/>
                </a:solidFill>
                <a:latin typeface="微软雅黑" pitchFamily="34" charset="-122"/>
                <a:ea typeface="微软雅黑" pitchFamily="34" charset="-122"/>
              </a:rPr>
              <a:t>RFID</a:t>
            </a:r>
            <a:r>
              <a:rPr lang="zh-CN" altLang="en-US" sz="2000" b="1" dirty="0" smtClean="0">
                <a:solidFill>
                  <a:schemeClr val="bg1"/>
                </a:solidFill>
                <a:latin typeface="微软雅黑" pitchFamily="34" charset="-122"/>
                <a:ea typeface="微软雅黑" pitchFamily="34" charset="-122"/>
              </a:rPr>
              <a:t>的识别无须人工干预，可工作于各种恶劣环境，可识别高速运动物体并可同时识别多个标签，具有数据存储量大、使用寿命长、安全防伪等特点。</a:t>
            </a:r>
            <a:endParaRPr lang="zh-CN" altLang="en-US" sz="2000" b="1" dirty="0">
              <a:solidFill>
                <a:schemeClr val="bg1"/>
              </a:solidFill>
              <a:latin typeface="微软雅黑" pitchFamily="34" charset="-122"/>
              <a:ea typeface="微软雅黑" pitchFamily="34" charset="-122"/>
            </a:endParaRPr>
          </a:p>
        </p:txBody>
      </p:sp>
      <p:pic>
        <p:nvPicPr>
          <p:cNvPr id="16" name="图片 15" descr="条形码.jpg"/>
          <p:cNvPicPr>
            <a:picLocks noChangeAspect="1"/>
          </p:cNvPicPr>
          <p:nvPr/>
        </p:nvPicPr>
        <p:blipFill>
          <a:blip r:embed="rId3" cstate="print"/>
          <a:stretch>
            <a:fillRect/>
          </a:stretch>
        </p:blipFill>
        <p:spPr>
          <a:xfrm>
            <a:off x="5631533" y="1706988"/>
            <a:ext cx="2350480" cy="1911115"/>
          </a:xfrm>
          <a:prstGeom prst="rect">
            <a:avLst/>
          </a:prstGeom>
        </p:spPr>
      </p:pic>
      <p:pic>
        <p:nvPicPr>
          <p:cNvPr id="17" name="图片 16" descr="二维码.jpg"/>
          <p:cNvPicPr>
            <a:picLocks noChangeAspect="1"/>
          </p:cNvPicPr>
          <p:nvPr/>
        </p:nvPicPr>
        <p:blipFill>
          <a:blip r:embed="rId4" cstate="print"/>
          <a:stretch>
            <a:fillRect/>
          </a:stretch>
        </p:blipFill>
        <p:spPr>
          <a:xfrm>
            <a:off x="8214956" y="1706987"/>
            <a:ext cx="1579800" cy="1911115"/>
          </a:xfrm>
          <a:prstGeom prst="rect">
            <a:avLst/>
          </a:prstGeom>
        </p:spPr>
      </p:pic>
    </p:spTree>
    <p:extLst>
      <p:ext uri="{BB962C8B-B14F-4D97-AF65-F5344CB8AC3E}">
        <p14:creationId xmlns:p14="http://schemas.microsoft.com/office/powerpoint/2010/main" val="1406745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500" y="368577"/>
            <a:ext cx="8785691" cy="520091"/>
            <a:chOff x="-12700" y="587118"/>
            <a:chExt cx="6948161" cy="520091"/>
          </a:xfrm>
        </p:grpSpPr>
        <p:sp>
          <p:nvSpPr>
            <p:cNvPr id="9" name="文本框 14"/>
            <p:cNvSpPr txBox="1"/>
            <p:nvPr/>
          </p:nvSpPr>
          <p:spPr>
            <a:xfrm>
              <a:off x="524951" y="587118"/>
              <a:ext cx="6410510" cy="492443"/>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3200" dirty="0" smtClean="0">
                  <a:solidFill>
                    <a:srgbClr val="FFC000"/>
                  </a:solidFill>
                  <a:latin typeface="微软雅黑" panose="020B0503020204020204" pitchFamily="34" charset="-122"/>
                  <a:ea typeface="微软雅黑" panose="020B0503020204020204" pitchFamily="34" charset="-122"/>
                  <a:cs typeface="Arial" panose="020B0604020202020204" pitchFamily="34" charset="0"/>
                </a:rPr>
                <a:t>新知储备</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2700" y="587118"/>
              <a:ext cx="39370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p:cNvSpPr/>
          <p:nvPr/>
        </p:nvSpPr>
        <p:spPr>
          <a:xfrm>
            <a:off x="133038" y="1350727"/>
            <a:ext cx="325520"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501" y="1992908"/>
            <a:ext cx="8624109" cy="4653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41298" y="2811438"/>
            <a:ext cx="677108" cy="2743200"/>
          </a:xfrm>
          <a:prstGeom prst="rect">
            <a:avLst/>
          </a:prstGeom>
          <a:noFill/>
        </p:spPr>
        <p:txBody>
          <a:bodyPr vert="eaVert" wrap="square" rtlCol="0">
            <a:spAutoFit/>
          </a:bodyPr>
          <a:lstStyle/>
          <a:p>
            <a:pPr algn="ctr"/>
            <a:r>
              <a:rPr lang="en-US" altLang="zh-CN" sz="3200" b="1" dirty="0" smtClean="0">
                <a:solidFill>
                  <a:schemeClr val="bg1"/>
                </a:solidFill>
                <a:latin typeface="微软雅黑" pitchFamily="34" charset="-122"/>
                <a:ea typeface="微软雅黑" pitchFamily="34" charset="-122"/>
              </a:rPr>
              <a:t>RFID</a:t>
            </a:r>
            <a:r>
              <a:rPr lang="zh-CN" altLang="en-US" sz="3200" b="1" dirty="0" smtClean="0">
                <a:solidFill>
                  <a:schemeClr val="bg1"/>
                </a:solidFill>
                <a:latin typeface="微软雅黑" pitchFamily="34" charset="-122"/>
                <a:ea typeface="微软雅黑" pitchFamily="34" charset="-122"/>
              </a:rPr>
              <a:t>技术特点</a:t>
            </a:r>
            <a:endParaRPr lang="zh-CN" altLang="en-US" sz="3200" b="1" dirty="0">
              <a:solidFill>
                <a:schemeClr val="bg1"/>
              </a:solidFill>
              <a:latin typeface="微软雅黑" pitchFamily="34" charset="-122"/>
              <a:ea typeface="微软雅黑" pitchFamily="34" charset="-122"/>
            </a:endParaRPr>
          </a:p>
        </p:txBody>
      </p:sp>
      <p:sp>
        <p:nvSpPr>
          <p:cNvPr id="15" name="文本框 14"/>
          <p:cNvSpPr txBox="1"/>
          <p:nvPr/>
        </p:nvSpPr>
        <p:spPr>
          <a:xfrm>
            <a:off x="575498" y="1064418"/>
            <a:ext cx="4434723" cy="984885"/>
          </a:xfrm>
          <a:prstGeom prst="rect">
            <a:avLst/>
          </a:prstGeom>
        </p:spPr>
        <p:txBody>
          <a:bodyPr wrap="squar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lvl="0" algn="l"/>
            <a:r>
              <a:rPr lang="zh-CN" altLang="en-US"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问题三：什么是</a:t>
            </a:r>
            <a:r>
              <a:rPr lang="en-US" altLang="zh-CN"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RFID</a:t>
            </a:r>
            <a:r>
              <a:rPr lang="zh-CN" altLang="zh-CN"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定义</a:t>
            </a:r>
            <a:r>
              <a:rPr lang="zh-CN" altLang="en-US" sz="32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9133829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theme/theme1.xml><?xml version="1.0" encoding="utf-8"?>
<a:theme xmlns:a="http://schemas.openxmlformats.org/drawingml/2006/main" name="第一PPT模板网-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1698</TotalTime>
  <Words>2163</Words>
  <Application>Microsoft Office PowerPoint</Application>
  <PresentationFormat>自定义</PresentationFormat>
  <Paragraphs>252</Paragraphs>
  <Slides>41</Slides>
  <Notes>0</Notes>
  <HiddenSlides>0</HiddenSlides>
  <MMClips>0</MMClips>
  <ScaleCrop>false</ScaleCrop>
  <HeadingPairs>
    <vt:vector size="4" baseType="variant">
      <vt:variant>
        <vt:lpstr>主题</vt:lpstr>
      </vt:variant>
      <vt:variant>
        <vt:i4>1</vt:i4>
      </vt:variant>
      <vt:variant>
        <vt:lpstr>幻灯片标题</vt:lpstr>
      </vt:variant>
      <vt:variant>
        <vt:i4>41</vt:i4>
      </vt:variant>
    </vt:vector>
  </HeadingPairs>
  <TitlesOfParts>
    <vt:vector size="42" baseType="lpstr">
      <vt:lpstr>第一PPT模板网-WWW.1PPT.COM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bilin</dc:creator>
  <cp:lastModifiedBy>King</cp:lastModifiedBy>
  <cp:revision>511</cp:revision>
  <dcterms:created xsi:type="dcterms:W3CDTF">2015-03-19T06:14:36Z</dcterms:created>
  <dcterms:modified xsi:type="dcterms:W3CDTF">2017-05-04T09:05:46Z</dcterms:modified>
</cp:coreProperties>
</file>